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4"/>
    <p:sldMasterId id="2147483777" r:id="rId5"/>
    <p:sldMasterId id="2147483648" r:id="rId6"/>
  </p:sldMasterIdLst>
  <p:notesMasterIdLst>
    <p:notesMasterId r:id="rId29"/>
  </p:notesMasterIdLst>
  <p:sldIdLst>
    <p:sldId id="681" r:id="rId7"/>
    <p:sldId id="735" r:id="rId8"/>
    <p:sldId id="680" r:id="rId9"/>
    <p:sldId id="729" r:id="rId10"/>
    <p:sldId id="730" r:id="rId11"/>
    <p:sldId id="738" r:id="rId12"/>
    <p:sldId id="734" r:id="rId13"/>
    <p:sldId id="733" r:id="rId14"/>
    <p:sldId id="737" r:id="rId15"/>
    <p:sldId id="677" r:id="rId16"/>
    <p:sldId id="726" r:id="rId17"/>
    <p:sldId id="727" r:id="rId18"/>
    <p:sldId id="722" r:id="rId19"/>
    <p:sldId id="517" r:id="rId20"/>
    <p:sldId id="744" r:id="rId21"/>
    <p:sldId id="743" r:id="rId22"/>
    <p:sldId id="742" r:id="rId23"/>
    <p:sldId id="725" r:id="rId24"/>
    <p:sldId id="706" r:id="rId25"/>
    <p:sldId id="723" r:id="rId26"/>
    <p:sldId id="724" r:id="rId27"/>
    <p:sldId id="51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del, Karinna" initials="SK" lastIdx="2" clrIdx="0">
    <p:extLst>
      <p:ext uri="{19B8F6BF-5375-455C-9EA6-DF929625EA0E}">
        <p15:presenceInfo xmlns:p15="http://schemas.microsoft.com/office/powerpoint/2012/main" userId="S::kjsmnd@umsystem.edu::9d0bee74-a55b-4ad4-805b-b6360945b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0432FF"/>
    <a:srgbClr val="0066CC"/>
    <a:srgbClr val="0973BA"/>
    <a:srgbClr val="F2B931"/>
    <a:srgbClr val="2C3C54"/>
    <a:srgbClr val="A31734"/>
    <a:srgbClr val="00853E"/>
    <a:srgbClr val="0873BA"/>
    <a:srgbClr val="2D3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8CEC2-6706-EB41-A75C-BD41F6336EA8}" v="2" dt="2021-09-02T11:28:21.126"/>
    <p1510:client id="{134D9B60-0975-2D38-4B5E-6D186B12AE93}" v="149" dt="2021-09-01T20:20:12.819"/>
    <p1510:client id="{29E720B8-6C8B-4674-86BF-ECF86C455D79}" v="2" dt="2021-09-02T02:26:58.391"/>
    <p1510:client id="{4F526B7F-1337-447E-996C-AD984E5E7439}" v="5" dt="2021-09-01T16:03:07.703"/>
    <p1510:client id="{5D05804B-3B89-40A2-99CB-BA2FE979C2C0}" v="6" dt="2021-09-02T00:40:23.961"/>
    <p1510:client id="{610EEE3E-961E-4028-B2B7-EE4D980B3F93}" v="9" dt="2021-09-02T03:16:02.041"/>
    <p1510:client id="{68E92A9B-C404-4B6F-844D-983FBC795772}" v="6" dt="2021-09-01T14:28:58.812"/>
    <p1510:client id="{9BD84B00-57A0-4A49-90C5-AC9A32EC38AC}" v="5" dt="2021-09-01T16:12:21.845"/>
    <p1510:client id="{CAEFD359-44D5-4BDE-AC05-E777795999E1}" v="17" dt="2021-09-02T02:44:49.083"/>
    <p1510:client id="{D0296A87-4FA2-4197-87C6-F1B6C1047B1B}" v="33" dt="2021-09-01T22:06:04.574"/>
    <p1510:client id="{EA45C8FA-5ED1-4105-B978-B0AF6AB3F103}" v="30" dt="2021-09-02T11:48:44.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idel, Karinna" userId="S::kjsmnd@umsystem.edu::9d0bee74-a55b-4ad4-805b-b6360945b669" providerId="AD" clId="Web-{134D9B60-0975-2D38-4B5E-6D186B12AE93}"/>
    <pc:docChg chg="addSld delSld modSld addMainMaster">
      <pc:chgData name="Seidel, Karinna" userId="S::kjsmnd@umsystem.edu::9d0bee74-a55b-4ad4-805b-b6360945b669" providerId="AD" clId="Web-{134D9B60-0975-2D38-4B5E-6D186B12AE93}" dt="2021-09-01T20:20:12.819" v="23" actId="1076"/>
      <pc:docMkLst>
        <pc:docMk/>
      </pc:docMkLst>
      <pc:sldChg chg="del">
        <pc:chgData name="Seidel, Karinna" userId="S::kjsmnd@umsystem.edu::9d0bee74-a55b-4ad4-805b-b6360945b669" providerId="AD" clId="Web-{134D9B60-0975-2D38-4B5E-6D186B12AE93}" dt="2021-09-01T20:18:21.079" v="6"/>
        <pc:sldMkLst>
          <pc:docMk/>
          <pc:sldMk cId="2797123224" sldId="674"/>
        </pc:sldMkLst>
      </pc:sldChg>
      <pc:sldChg chg="addSp delSp modSp">
        <pc:chgData name="Seidel, Karinna" userId="S::kjsmnd@umsystem.edu::9d0bee74-a55b-4ad4-805b-b6360945b669" providerId="AD" clId="Web-{134D9B60-0975-2D38-4B5E-6D186B12AE93}" dt="2021-09-01T20:17:23.702" v="1"/>
        <pc:sldMkLst>
          <pc:docMk/>
          <pc:sldMk cId="2615336128" sldId="681"/>
        </pc:sldMkLst>
        <pc:picChg chg="add del mod">
          <ac:chgData name="Seidel, Karinna" userId="S::kjsmnd@umsystem.edu::9d0bee74-a55b-4ad4-805b-b6360945b669" providerId="AD" clId="Web-{134D9B60-0975-2D38-4B5E-6D186B12AE93}" dt="2021-09-01T20:17:23.702" v="1"/>
          <ac:picMkLst>
            <pc:docMk/>
            <pc:sldMk cId="2615336128" sldId="681"/>
            <ac:picMk id="4" creationId="{F26D885C-8BA0-4182-8EE4-0B66490FCA71}"/>
          </ac:picMkLst>
        </pc:picChg>
      </pc:sldChg>
      <pc:sldChg chg="del">
        <pc:chgData name="Seidel, Karinna" userId="S::kjsmnd@umsystem.edu::9d0bee74-a55b-4ad4-805b-b6360945b669" providerId="AD" clId="Web-{134D9B60-0975-2D38-4B5E-6D186B12AE93}" dt="2021-09-01T20:19:48.849" v="18"/>
        <pc:sldMkLst>
          <pc:docMk/>
          <pc:sldMk cId="1676609201" sldId="731"/>
        </pc:sldMkLst>
      </pc:sldChg>
      <pc:sldChg chg="del">
        <pc:chgData name="Seidel, Karinna" userId="S::kjsmnd@umsystem.edu::9d0bee74-a55b-4ad4-805b-b6360945b669" providerId="AD" clId="Web-{134D9B60-0975-2D38-4B5E-6D186B12AE93}" dt="2021-09-01T20:19:33.880" v="14"/>
        <pc:sldMkLst>
          <pc:docMk/>
          <pc:sldMk cId="3887600858" sldId="736"/>
        </pc:sldMkLst>
      </pc:sldChg>
      <pc:sldChg chg="addSp modSp add">
        <pc:chgData name="Seidel, Karinna" userId="S::kjsmnd@umsystem.edu::9d0bee74-a55b-4ad4-805b-b6360945b669" providerId="AD" clId="Web-{134D9B60-0975-2D38-4B5E-6D186B12AE93}" dt="2021-09-01T20:20:05.209" v="20" actId="1076"/>
        <pc:sldMkLst>
          <pc:docMk/>
          <pc:sldMk cId="3861987991" sldId="742"/>
        </pc:sldMkLst>
        <pc:spChg chg="add mod">
          <ac:chgData name="Seidel, Karinna" userId="S::kjsmnd@umsystem.edu::9d0bee74-a55b-4ad4-805b-b6360945b669" providerId="AD" clId="Web-{134D9B60-0975-2D38-4B5E-6D186B12AE93}" dt="2021-09-01T20:19:54.802" v="19" actId="1076"/>
          <ac:spMkLst>
            <pc:docMk/>
            <pc:sldMk cId="3861987991" sldId="742"/>
            <ac:spMk id="2" creationId="{71344BE6-C2F1-416B-AC2E-AFDCC9D963C5}"/>
          </ac:spMkLst>
        </pc:spChg>
        <pc:picChg chg="mod modCrop">
          <ac:chgData name="Seidel, Karinna" userId="S::kjsmnd@umsystem.edu::9d0bee74-a55b-4ad4-805b-b6360945b669" providerId="AD" clId="Web-{134D9B60-0975-2D38-4B5E-6D186B12AE93}" dt="2021-09-01T20:20:05.209" v="20" actId="1076"/>
          <ac:picMkLst>
            <pc:docMk/>
            <pc:sldMk cId="3861987991" sldId="742"/>
            <ac:picMk id="4" creationId="{9E65C943-B6EE-4CB0-BDDB-89744CF4B9B7}"/>
          </ac:picMkLst>
        </pc:picChg>
      </pc:sldChg>
      <pc:sldChg chg="addSp modSp add">
        <pc:chgData name="Seidel, Karinna" userId="S::kjsmnd@umsystem.edu::9d0bee74-a55b-4ad4-805b-b6360945b669" providerId="AD" clId="Web-{134D9B60-0975-2D38-4B5E-6D186B12AE93}" dt="2021-09-01T20:20:08.912" v="21" actId="1076"/>
        <pc:sldMkLst>
          <pc:docMk/>
          <pc:sldMk cId="3336433772" sldId="743"/>
        </pc:sldMkLst>
        <pc:spChg chg="add">
          <ac:chgData name="Seidel, Karinna" userId="S::kjsmnd@umsystem.edu::9d0bee74-a55b-4ad4-805b-b6360945b669" providerId="AD" clId="Web-{134D9B60-0975-2D38-4B5E-6D186B12AE93}" dt="2021-09-01T20:18:28.642" v="7"/>
          <ac:spMkLst>
            <pc:docMk/>
            <pc:sldMk cId="3336433772" sldId="743"/>
            <ac:spMk id="2" creationId="{A8CBF92B-D616-4331-B295-30DAE47A25E9}"/>
          </ac:spMkLst>
        </pc:spChg>
        <pc:picChg chg="mod modCrop">
          <ac:chgData name="Seidel, Karinna" userId="S::kjsmnd@umsystem.edu::9d0bee74-a55b-4ad4-805b-b6360945b669" providerId="AD" clId="Web-{134D9B60-0975-2D38-4B5E-6D186B12AE93}" dt="2021-09-01T20:20:08.912" v="21" actId="1076"/>
          <ac:picMkLst>
            <pc:docMk/>
            <pc:sldMk cId="3336433772" sldId="743"/>
            <ac:picMk id="3" creationId="{BDDB5327-4A90-4120-B397-0945EC137915}"/>
          </ac:picMkLst>
        </pc:picChg>
      </pc:sldChg>
      <pc:sldChg chg="addSp modSp add">
        <pc:chgData name="Seidel, Karinna" userId="S::kjsmnd@umsystem.edu::9d0bee74-a55b-4ad4-805b-b6360945b669" providerId="AD" clId="Web-{134D9B60-0975-2D38-4B5E-6D186B12AE93}" dt="2021-09-01T20:20:12.819" v="23" actId="1076"/>
        <pc:sldMkLst>
          <pc:docMk/>
          <pc:sldMk cId="4124603811" sldId="744"/>
        </pc:sldMkLst>
        <pc:spChg chg="add mod">
          <ac:chgData name="Seidel, Karinna" userId="S::kjsmnd@umsystem.edu::9d0bee74-a55b-4ad4-805b-b6360945b669" providerId="AD" clId="Web-{134D9B60-0975-2D38-4B5E-6D186B12AE93}" dt="2021-09-01T20:20:12.819" v="23" actId="1076"/>
          <ac:spMkLst>
            <pc:docMk/>
            <pc:sldMk cId="4124603811" sldId="744"/>
            <ac:spMk id="4" creationId="{194B7530-3D11-448E-A429-159C049989AE}"/>
          </ac:spMkLst>
        </pc:spChg>
        <pc:picChg chg="mod modCrop">
          <ac:chgData name="Seidel, Karinna" userId="S::kjsmnd@umsystem.edu::9d0bee74-a55b-4ad4-805b-b6360945b669" providerId="AD" clId="Web-{134D9B60-0975-2D38-4B5E-6D186B12AE93}" dt="2021-09-01T20:20:10.819" v="22" actId="1076"/>
          <ac:picMkLst>
            <pc:docMk/>
            <pc:sldMk cId="4124603811" sldId="744"/>
            <ac:picMk id="2" creationId="{63F1D785-E2D1-4BF5-BCDA-0A70CADAA3A7}"/>
          </ac:picMkLst>
        </pc:picChg>
      </pc:sldChg>
      <pc:sldMasterChg chg="add addSldLayout">
        <pc:chgData name="Seidel, Karinna" userId="S::kjsmnd@umsystem.edu::9d0bee74-a55b-4ad4-805b-b6360945b669" providerId="AD" clId="Web-{134D9B60-0975-2D38-4B5E-6D186B12AE93}" dt="2021-09-01T20:18:06.250" v="2"/>
        <pc:sldMasterMkLst>
          <pc:docMk/>
          <pc:sldMasterMk cId="1904852015" sldId="2147483648"/>
        </pc:sldMasterMkLst>
        <pc:sldLayoutChg chg="add">
          <pc:chgData name="Seidel, Karinna" userId="S::kjsmnd@umsystem.edu::9d0bee74-a55b-4ad4-805b-b6360945b669" providerId="AD" clId="Web-{134D9B60-0975-2D38-4B5E-6D186B12AE93}" dt="2021-09-01T20:18:06.250" v="2"/>
          <pc:sldLayoutMkLst>
            <pc:docMk/>
            <pc:sldMasterMk cId="1904852015" sldId="2147483648"/>
            <pc:sldLayoutMk cId="896738362" sldId="2147483649"/>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2359722614" sldId="2147483650"/>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694532379" sldId="2147483651"/>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1723384594" sldId="2147483652"/>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2419726589" sldId="2147483653"/>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953114326" sldId="2147483654"/>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4246240454" sldId="2147483655"/>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3830305192" sldId="2147483656"/>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1609688846" sldId="2147483657"/>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3471160673" sldId="2147483658"/>
          </pc:sldLayoutMkLst>
        </pc:sldLayoutChg>
        <pc:sldLayoutChg chg="add">
          <pc:chgData name="Seidel, Karinna" userId="S::kjsmnd@umsystem.edu::9d0bee74-a55b-4ad4-805b-b6360945b669" providerId="AD" clId="Web-{134D9B60-0975-2D38-4B5E-6D186B12AE93}" dt="2021-09-01T20:18:06.250" v="2"/>
          <pc:sldLayoutMkLst>
            <pc:docMk/>
            <pc:sldMasterMk cId="1904852015" sldId="2147483648"/>
            <pc:sldLayoutMk cId="4195526759" sldId="2147483659"/>
          </pc:sldLayoutMkLst>
        </pc:sldLayoutChg>
      </pc:sldMasterChg>
    </pc:docChg>
  </pc:docChgLst>
  <pc:docChgLst>
    <pc:chgData name="Felts, Kathy Schmidtke" userId="S::feltsk@umsystem.edu::79537ac4-d8fc-46a8-838f-8fe4bd1da518" providerId="AD" clId="Web-{9BD84B00-57A0-4A49-90C5-AC9A32EC38AC}"/>
    <pc:docChg chg="delSld modSld">
      <pc:chgData name="Felts, Kathy Schmidtke" userId="S::feltsk@umsystem.edu::79537ac4-d8fc-46a8-838f-8fe4bd1da518" providerId="AD" clId="Web-{9BD84B00-57A0-4A49-90C5-AC9A32EC38AC}" dt="2021-09-01T16:12:21.845" v="4"/>
      <pc:docMkLst>
        <pc:docMk/>
      </pc:docMkLst>
      <pc:sldChg chg="addSp delSp modSp">
        <pc:chgData name="Felts, Kathy Schmidtke" userId="S::feltsk@umsystem.edu::79537ac4-d8fc-46a8-838f-8fe4bd1da518" providerId="AD" clId="Web-{9BD84B00-57A0-4A49-90C5-AC9A32EC38AC}" dt="2021-09-01T16:12:21.845" v="4"/>
        <pc:sldMkLst>
          <pc:docMk/>
          <pc:sldMk cId="2865397984" sldId="517"/>
        </pc:sldMkLst>
        <pc:picChg chg="add del mod">
          <ac:chgData name="Felts, Kathy Schmidtke" userId="S::feltsk@umsystem.edu::79537ac4-d8fc-46a8-838f-8fe4bd1da518" providerId="AD" clId="Web-{9BD84B00-57A0-4A49-90C5-AC9A32EC38AC}" dt="2021-09-01T16:12:21.845" v="4"/>
          <ac:picMkLst>
            <pc:docMk/>
            <pc:sldMk cId="2865397984" sldId="517"/>
            <ac:picMk id="3" creationId="{95140B0B-F83E-42F2-B5B0-E5D92FAF14A1}"/>
          </ac:picMkLst>
        </pc:picChg>
      </pc:sldChg>
      <pc:sldChg chg="del">
        <pc:chgData name="Felts, Kathy Schmidtke" userId="S::feltsk@umsystem.edu::79537ac4-d8fc-46a8-838f-8fe4bd1da518" providerId="AD" clId="Web-{9BD84B00-57A0-4A49-90C5-AC9A32EC38AC}" dt="2021-09-01T16:11:25.750" v="2"/>
        <pc:sldMkLst>
          <pc:docMk/>
          <pc:sldMk cId="2797123224" sldId="674"/>
        </pc:sldMkLst>
      </pc:sldChg>
      <pc:sldChg chg="del">
        <pc:chgData name="Felts, Kathy Schmidtke" userId="S::feltsk@umsystem.edu::79537ac4-d8fc-46a8-838f-8fe4bd1da518" providerId="AD" clId="Web-{9BD84B00-57A0-4A49-90C5-AC9A32EC38AC}" dt="2021-09-01T16:11:25.750" v="0"/>
        <pc:sldMkLst>
          <pc:docMk/>
          <pc:sldMk cId="1676609201" sldId="731"/>
        </pc:sldMkLst>
      </pc:sldChg>
      <pc:sldChg chg="del">
        <pc:chgData name="Felts, Kathy Schmidtke" userId="S::feltsk@umsystem.edu::79537ac4-d8fc-46a8-838f-8fe4bd1da518" providerId="AD" clId="Web-{9BD84B00-57A0-4A49-90C5-AC9A32EC38AC}" dt="2021-09-01T16:11:25.750" v="1"/>
        <pc:sldMkLst>
          <pc:docMk/>
          <pc:sldMk cId="3887600858" sldId="736"/>
        </pc:sldMkLst>
      </pc:sldChg>
    </pc:docChg>
  </pc:docChgLst>
  <pc:docChgLst>
    <pc:chgData name="Choi, Mun" userId="a971d8c9-bf4f-4e77-8e00-819410cbe212" providerId="ADAL" clId="{4D60BF95-652A-904A-B6A4-746C37E8A5BE}"/>
    <pc:docChg chg="custSel addSld modSld">
      <pc:chgData name="Choi, Mun" userId="a971d8c9-bf4f-4e77-8e00-819410cbe212" providerId="ADAL" clId="{4D60BF95-652A-904A-B6A4-746C37E8A5BE}" dt="2021-08-31T16:03:54.243" v="759" actId="20577"/>
      <pc:docMkLst>
        <pc:docMk/>
      </pc:docMkLst>
      <pc:sldChg chg="modSp mod">
        <pc:chgData name="Choi, Mun" userId="a971d8c9-bf4f-4e77-8e00-819410cbe212" providerId="ADAL" clId="{4D60BF95-652A-904A-B6A4-746C37E8A5BE}" dt="2021-08-31T16:00:05.749" v="653" actId="14100"/>
        <pc:sldMkLst>
          <pc:docMk/>
          <pc:sldMk cId="2797123224" sldId="674"/>
        </pc:sldMkLst>
        <pc:spChg chg="mod">
          <ac:chgData name="Choi, Mun" userId="a971d8c9-bf4f-4e77-8e00-819410cbe212" providerId="ADAL" clId="{4D60BF95-652A-904A-B6A4-746C37E8A5BE}" dt="2021-08-31T16:00:02.411" v="652" actId="1076"/>
          <ac:spMkLst>
            <pc:docMk/>
            <pc:sldMk cId="2797123224" sldId="674"/>
            <ac:spMk id="6" creationId="{F3FFB224-32DB-44D6-918C-B9248CAC7218}"/>
          </ac:spMkLst>
        </pc:spChg>
        <pc:picChg chg="mod modCrop">
          <ac:chgData name="Choi, Mun" userId="a971d8c9-bf4f-4e77-8e00-819410cbe212" providerId="ADAL" clId="{4D60BF95-652A-904A-B6A4-746C37E8A5BE}" dt="2021-08-31T16:00:05.749" v="653" actId="14100"/>
          <ac:picMkLst>
            <pc:docMk/>
            <pc:sldMk cId="2797123224" sldId="674"/>
            <ac:picMk id="4" creationId="{F2A0D31C-375F-4C31-8B9F-32F7951EE277}"/>
          </ac:picMkLst>
        </pc:picChg>
      </pc:sldChg>
      <pc:sldChg chg="addSp modSp mod">
        <pc:chgData name="Choi, Mun" userId="a971d8c9-bf4f-4e77-8e00-819410cbe212" providerId="ADAL" clId="{4D60BF95-652A-904A-B6A4-746C37E8A5BE}" dt="2021-08-31T16:02:57.464" v="741" actId="1076"/>
        <pc:sldMkLst>
          <pc:docMk/>
          <pc:sldMk cId="280080129" sldId="706"/>
        </pc:sldMkLst>
        <pc:spChg chg="mod">
          <ac:chgData name="Choi, Mun" userId="a971d8c9-bf4f-4e77-8e00-819410cbe212" providerId="ADAL" clId="{4D60BF95-652A-904A-B6A4-746C37E8A5BE}" dt="2021-08-31T16:02:36.492" v="715" actId="20577"/>
          <ac:spMkLst>
            <pc:docMk/>
            <pc:sldMk cId="280080129" sldId="706"/>
            <ac:spMk id="2" creationId="{C695CBCA-472D-D644-9733-A990B1365E0E}"/>
          </ac:spMkLst>
        </pc:spChg>
        <pc:spChg chg="mod">
          <ac:chgData name="Choi, Mun" userId="a971d8c9-bf4f-4e77-8e00-819410cbe212" providerId="ADAL" clId="{4D60BF95-652A-904A-B6A4-746C37E8A5BE}" dt="2021-08-31T16:01:23.262" v="690" actId="20577"/>
          <ac:spMkLst>
            <pc:docMk/>
            <pc:sldMk cId="280080129" sldId="706"/>
            <ac:spMk id="3" creationId="{60D878CB-9082-2643-BEA7-EFF3C41CBFBA}"/>
          </ac:spMkLst>
        </pc:spChg>
        <pc:spChg chg="add mod">
          <ac:chgData name="Choi, Mun" userId="a971d8c9-bf4f-4e77-8e00-819410cbe212" providerId="ADAL" clId="{4D60BF95-652A-904A-B6A4-746C37E8A5BE}" dt="2021-08-31T16:02:57.464" v="741" actId="1076"/>
          <ac:spMkLst>
            <pc:docMk/>
            <pc:sldMk cId="280080129" sldId="706"/>
            <ac:spMk id="4" creationId="{8E86CBAC-8E03-214C-A9DE-2F70734D2180}"/>
          </ac:spMkLst>
        </pc:spChg>
        <pc:picChg chg="mod">
          <ac:chgData name="Choi, Mun" userId="a971d8c9-bf4f-4e77-8e00-819410cbe212" providerId="ADAL" clId="{4D60BF95-652A-904A-B6A4-746C37E8A5BE}" dt="2021-08-31T16:01:07.613" v="668" actId="1076"/>
          <ac:picMkLst>
            <pc:docMk/>
            <pc:sldMk cId="280080129" sldId="706"/>
            <ac:picMk id="6" creationId="{B1B780CC-9EB5-48C0-829A-57E36EEBFDB8}"/>
          </ac:picMkLst>
        </pc:picChg>
        <pc:picChg chg="mod">
          <ac:chgData name="Choi, Mun" userId="a971d8c9-bf4f-4e77-8e00-819410cbe212" providerId="ADAL" clId="{4D60BF95-652A-904A-B6A4-746C37E8A5BE}" dt="2021-08-31T16:01:05.680" v="667" actId="1076"/>
          <ac:picMkLst>
            <pc:docMk/>
            <pc:sldMk cId="280080129" sldId="706"/>
            <ac:picMk id="7" creationId="{F19E5629-0A34-4403-AAA2-301FBEEA914C}"/>
          </ac:picMkLst>
        </pc:picChg>
      </pc:sldChg>
      <pc:sldChg chg="modSp mod">
        <pc:chgData name="Choi, Mun" userId="a971d8c9-bf4f-4e77-8e00-819410cbe212" providerId="ADAL" clId="{4D60BF95-652A-904A-B6A4-746C37E8A5BE}" dt="2021-08-31T15:58:31.207" v="625" actId="20577"/>
        <pc:sldMkLst>
          <pc:docMk/>
          <pc:sldMk cId="2451216420" sldId="722"/>
        </pc:sldMkLst>
        <pc:spChg chg="mod">
          <ac:chgData name="Choi, Mun" userId="a971d8c9-bf4f-4e77-8e00-819410cbe212" providerId="ADAL" clId="{4D60BF95-652A-904A-B6A4-746C37E8A5BE}" dt="2021-08-31T15:57:05.736" v="578" actId="27636"/>
          <ac:spMkLst>
            <pc:docMk/>
            <pc:sldMk cId="2451216420" sldId="722"/>
            <ac:spMk id="3" creationId="{08DAD292-6BA0-46DE-9469-7A0D88DF86BD}"/>
          </ac:spMkLst>
        </pc:spChg>
        <pc:spChg chg="mod">
          <ac:chgData name="Choi, Mun" userId="a971d8c9-bf4f-4e77-8e00-819410cbe212" providerId="ADAL" clId="{4D60BF95-652A-904A-B6A4-746C37E8A5BE}" dt="2021-08-31T15:58:04.556" v="618" actId="113"/>
          <ac:spMkLst>
            <pc:docMk/>
            <pc:sldMk cId="2451216420" sldId="722"/>
            <ac:spMk id="5" creationId="{65DB982D-9131-4390-9A8E-0CBCBE273084}"/>
          </ac:spMkLst>
        </pc:spChg>
        <pc:spChg chg="mod">
          <ac:chgData name="Choi, Mun" userId="a971d8c9-bf4f-4e77-8e00-819410cbe212" providerId="ADAL" clId="{4D60BF95-652A-904A-B6A4-746C37E8A5BE}" dt="2021-08-31T15:58:31.207" v="625" actId="20577"/>
          <ac:spMkLst>
            <pc:docMk/>
            <pc:sldMk cId="2451216420" sldId="722"/>
            <ac:spMk id="9" creationId="{AD5CD972-5C66-46F0-8632-FFC155E949C0}"/>
          </ac:spMkLst>
        </pc:spChg>
        <pc:spChg chg="mod">
          <ac:chgData name="Choi, Mun" userId="a971d8c9-bf4f-4e77-8e00-819410cbe212" providerId="ADAL" clId="{4D60BF95-652A-904A-B6A4-746C37E8A5BE}" dt="2021-08-31T15:58:18.990" v="624" actId="20577"/>
          <ac:spMkLst>
            <pc:docMk/>
            <pc:sldMk cId="2451216420" sldId="722"/>
            <ac:spMk id="10" creationId="{A1DB7F98-E9B8-4260-B75D-85BF629F0108}"/>
          </ac:spMkLst>
        </pc:spChg>
        <pc:spChg chg="mod">
          <ac:chgData name="Choi, Mun" userId="a971d8c9-bf4f-4e77-8e00-819410cbe212" providerId="ADAL" clId="{4D60BF95-652A-904A-B6A4-746C37E8A5BE}" dt="2021-08-31T15:57:29.273" v="585" actId="27636"/>
          <ac:spMkLst>
            <pc:docMk/>
            <pc:sldMk cId="2451216420" sldId="722"/>
            <ac:spMk id="12" creationId="{FBCD20B0-1738-467E-B0A7-DF963ABFCECF}"/>
          </ac:spMkLst>
        </pc:spChg>
        <pc:spChg chg="mod">
          <ac:chgData name="Choi, Mun" userId="a971d8c9-bf4f-4e77-8e00-819410cbe212" providerId="ADAL" clId="{4D60BF95-652A-904A-B6A4-746C37E8A5BE}" dt="2021-08-31T15:57:55.445" v="609" actId="1076"/>
          <ac:spMkLst>
            <pc:docMk/>
            <pc:sldMk cId="2451216420" sldId="722"/>
            <ac:spMk id="13" creationId="{7219EE80-9A0D-468F-8EF9-1F26453300A2}"/>
          </ac:spMkLst>
        </pc:spChg>
        <pc:spChg chg="mod">
          <ac:chgData name="Choi, Mun" userId="a971d8c9-bf4f-4e77-8e00-819410cbe212" providerId="ADAL" clId="{4D60BF95-652A-904A-B6A4-746C37E8A5BE}" dt="2021-08-31T15:57:09.823" v="579" actId="255"/>
          <ac:spMkLst>
            <pc:docMk/>
            <pc:sldMk cId="2451216420" sldId="722"/>
            <ac:spMk id="17" creationId="{73ADAB99-F734-4A7E-8860-BC54799A745C}"/>
          </ac:spMkLst>
        </pc:spChg>
        <pc:spChg chg="mod">
          <ac:chgData name="Choi, Mun" userId="a971d8c9-bf4f-4e77-8e00-819410cbe212" providerId="ADAL" clId="{4D60BF95-652A-904A-B6A4-746C37E8A5BE}" dt="2021-08-31T15:57:42.166" v="596" actId="20577"/>
          <ac:spMkLst>
            <pc:docMk/>
            <pc:sldMk cId="2451216420" sldId="722"/>
            <ac:spMk id="18" creationId="{7EE4632D-AEC9-49F0-B178-6D3F6EE9FF67}"/>
          </ac:spMkLst>
        </pc:spChg>
      </pc:sldChg>
      <pc:sldChg chg="modSp mod">
        <pc:chgData name="Choi, Mun" userId="a971d8c9-bf4f-4e77-8e00-819410cbe212" providerId="ADAL" clId="{4D60BF95-652A-904A-B6A4-746C37E8A5BE}" dt="2021-08-31T16:03:54.243" v="759" actId="20577"/>
        <pc:sldMkLst>
          <pc:docMk/>
          <pc:sldMk cId="999114056" sldId="723"/>
        </pc:sldMkLst>
        <pc:spChg chg="mod">
          <ac:chgData name="Choi, Mun" userId="a971d8c9-bf4f-4e77-8e00-819410cbe212" providerId="ADAL" clId="{4D60BF95-652A-904A-B6A4-746C37E8A5BE}" dt="2021-08-31T16:03:07.871" v="743" actId="1076"/>
          <ac:spMkLst>
            <pc:docMk/>
            <pc:sldMk cId="999114056" sldId="723"/>
            <ac:spMk id="2" creationId="{4C0F18D5-741F-4E47-83DA-5F4C11FB9D32}"/>
          </ac:spMkLst>
        </pc:spChg>
        <pc:spChg chg="mod">
          <ac:chgData name="Choi, Mun" userId="a971d8c9-bf4f-4e77-8e00-819410cbe212" providerId="ADAL" clId="{4D60BF95-652A-904A-B6A4-746C37E8A5BE}" dt="2021-08-31T16:03:54.243" v="759" actId="20577"/>
          <ac:spMkLst>
            <pc:docMk/>
            <pc:sldMk cId="999114056" sldId="723"/>
            <ac:spMk id="3" creationId="{1B2345BD-F6EE-47B6-9FC0-83B5CD57A86D}"/>
          </ac:spMkLst>
        </pc:spChg>
        <pc:picChg chg="mod">
          <ac:chgData name="Choi, Mun" userId="a971d8c9-bf4f-4e77-8e00-819410cbe212" providerId="ADAL" clId="{4D60BF95-652A-904A-B6A4-746C37E8A5BE}" dt="2021-08-31T16:03:21.998" v="747" actId="1076"/>
          <ac:picMkLst>
            <pc:docMk/>
            <pc:sldMk cId="999114056" sldId="723"/>
            <ac:picMk id="5" creationId="{9C8E1D32-6692-4FB2-9A40-222A1312906B}"/>
          </ac:picMkLst>
        </pc:picChg>
        <pc:picChg chg="mod">
          <ac:chgData name="Choi, Mun" userId="a971d8c9-bf4f-4e77-8e00-819410cbe212" providerId="ADAL" clId="{4D60BF95-652A-904A-B6A4-746C37E8A5BE}" dt="2021-08-31T16:03:19.861" v="746" actId="1076"/>
          <ac:picMkLst>
            <pc:docMk/>
            <pc:sldMk cId="999114056" sldId="723"/>
            <ac:picMk id="6" creationId="{AEF502C0-A03B-4CED-81C5-1BD15A451C0F}"/>
          </ac:picMkLst>
        </pc:picChg>
      </pc:sldChg>
      <pc:sldChg chg="modSp mod">
        <pc:chgData name="Choi, Mun" userId="a971d8c9-bf4f-4e77-8e00-819410cbe212" providerId="ADAL" clId="{4D60BF95-652A-904A-B6A4-746C37E8A5BE}" dt="2021-08-31T16:00:37.957" v="660" actId="1076"/>
        <pc:sldMkLst>
          <pc:docMk/>
          <pc:sldMk cId="1836761248" sldId="724"/>
        </pc:sldMkLst>
        <pc:spChg chg="mod">
          <ac:chgData name="Choi, Mun" userId="a971d8c9-bf4f-4e77-8e00-819410cbe212" providerId="ADAL" clId="{4D60BF95-652A-904A-B6A4-746C37E8A5BE}" dt="2021-08-31T16:00:27.967" v="657" actId="1076"/>
          <ac:spMkLst>
            <pc:docMk/>
            <pc:sldMk cId="1836761248" sldId="724"/>
            <ac:spMk id="6" creationId="{775F1162-3B8D-472B-9943-5A3994C7339B}"/>
          </ac:spMkLst>
        </pc:spChg>
        <pc:picChg chg="mod">
          <ac:chgData name="Choi, Mun" userId="a971d8c9-bf4f-4e77-8e00-819410cbe212" providerId="ADAL" clId="{4D60BF95-652A-904A-B6A4-746C37E8A5BE}" dt="2021-08-31T16:00:37.957" v="660" actId="1076"/>
          <ac:picMkLst>
            <pc:docMk/>
            <pc:sldMk cId="1836761248" sldId="724"/>
            <ac:picMk id="3" creationId="{54016B8F-21ED-41A2-AC88-2BAEEC97D0AF}"/>
          </ac:picMkLst>
        </pc:picChg>
      </pc:sldChg>
      <pc:sldChg chg="modSp mod">
        <pc:chgData name="Choi, Mun" userId="a971d8c9-bf4f-4e77-8e00-819410cbe212" providerId="ADAL" clId="{4D60BF95-652A-904A-B6A4-746C37E8A5BE}" dt="2021-08-31T16:02:16.983" v="713" actId="113"/>
        <pc:sldMkLst>
          <pc:docMk/>
          <pc:sldMk cId="3066815695" sldId="725"/>
        </pc:sldMkLst>
        <pc:spChg chg="mod">
          <ac:chgData name="Choi, Mun" userId="a971d8c9-bf4f-4e77-8e00-819410cbe212" providerId="ADAL" clId="{4D60BF95-652A-904A-B6A4-746C37E8A5BE}" dt="2021-08-31T16:00:49.501" v="661" actId="1076"/>
          <ac:spMkLst>
            <pc:docMk/>
            <pc:sldMk cId="3066815695" sldId="725"/>
            <ac:spMk id="2" creationId="{C695CBCA-472D-D644-9733-A990B1365E0E}"/>
          </ac:spMkLst>
        </pc:spChg>
        <pc:spChg chg="mod">
          <ac:chgData name="Choi, Mun" userId="a971d8c9-bf4f-4e77-8e00-819410cbe212" providerId="ADAL" clId="{4D60BF95-652A-904A-B6A4-746C37E8A5BE}" dt="2021-08-31T16:02:16.983" v="713" actId="113"/>
          <ac:spMkLst>
            <pc:docMk/>
            <pc:sldMk cId="3066815695" sldId="725"/>
            <ac:spMk id="3" creationId="{60D878CB-9082-2643-BEA7-EFF3C41CBFBA}"/>
          </ac:spMkLst>
        </pc:spChg>
        <pc:picChg chg="mod">
          <ac:chgData name="Choi, Mun" userId="a971d8c9-bf4f-4e77-8e00-819410cbe212" providerId="ADAL" clId="{4D60BF95-652A-904A-B6A4-746C37E8A5BE}" dt="2021-08-31T16:00:59.637" v="666" actId="1076"/>
          <ac:picMkLst>
            <pc:docMk/>
            <pc:sldMk cId="3066815695" sldId="725"/>
            <ac:picMk id="6" creationId="{B1B780CC-9EB5-48C0-829A-57E36EEBFDB8}"/>
          </ac:picMkLst>
        </pc:picChg>
        <pc:picChg chg="mod">
          <ac:chgData name="Choi, Mun" userId="a971d8c9-bf4f-4e77-8e00-819410cbe212" providerId="ADAL" clId="{4D60BF95-652A-904A-B6A4-746C37E8A5BE}" dt="2021-08-31T16:00:52.078" v="662" actId="1076"/>
          <ac:picMkLst>
            <pc:docMk/>
            <pc:sldMk cId="3066815695" sldId="725"/>
            <ac:picMk id="9" creationId="{D13FD5D7-FE17-44CE-BE19-DA659D5234D9}"/>
          </ac:picMkLst>
        </pc:picChg>
      </pc:sldChg>
      <pc:sldChg chg="modSp mod">
        <pc:chgData name="Choi, Mun" userId="a971d8c9-bf4f-4e77-8e00-819410cbe212" providerId="ADAL" clId="{4D60BF95-652A-904A-B6A4-746C37E8A5BE}" dt="2021-08-31T15:55:34.102" v="546" actId="113"/>
        <pc:sldMkLst>
          <pc:docMk/>
          <pc:sldMk cId="3701218589" sldId="726"/>
        </pc:sldMkLst>
        <pc:graphicFrameChg chg="modGraphic">
          <ac:chgData name="Choi, Mun" userId="a971d8c9-bf4f-4e77-8e00-819410cbe212" providerId="ADAL" clId="{4D60BF95-652A-904A-B6A4-746C37E8A5BE}" dt="2021-08-31T15:55:05.208" v="541" actId="113"/>
          <ac:graphicFrameMkLst>
            <pc:docMk/>
            <pc:sldMk cId="3701218589" sldId="726"/>
            <ac:graphicFrameMk id="5" creationId="{385B0B39-1021-4A79-8D80-C713CBBDFF81}"/>
          </ac:graphicFrameMkLst>
        </pc:graphicFrameChg>
        <pc:graphicFrameChg chg="modGraphic">
          <ac:chgData name="Choi, Mun" userId="a971d8c9-bf4f-4e77-8e00-819410cbe212" providerId="ADAL" clId="{4D60BF95-652A-904A-B6A4-746C37E8A5BE}" dt="2021-08-31T15:55:07.978" v="542" actId="113"/>
          <ac:graphicFrameMkLst>
            <pc:docMk/>
            <pc:sldMk cId="3701218589" sldId="726"/>
            <ac:graphicFrameMk id="9" creationId="{FAA497D1-6DB9-4689-9CD3-59BC970FC4C7}"/>
          </ac:graphicFrameMkLst>
        </pc:graphicFrameChg>
        <pc:graphicFrameChg chg="modGraphic">
          <ac:chgData name="Choi, Mun" userId="a971d8c9-bf4f-4e77-8e00-819410cbe212" providerId="ADAL" clId="{4D60BF95-652A-904A-B6A4-746C37E8A5BE}" dt="2021-08-31T15:55:11.056" v="543" actId="113"/>
          <ac:graphicFrameMkLst>
            <pc:docMk/>
            <pc:sldMk cId="3701218589" sldId="726"/>
            <ac:graphicFrameMk id="15" creationId="{626776D2-BA94-4B00-B7B0-B36EB78AEEBF}"/>
          </ac:graphicFrameMkLst>
        </pc:graphicFrameChg>
        <pc:graphicFrameChg chg="modGraphic">
          <ac:chgData name="Choi, Mun" userId="a971d8c9-bf4f-4e77-8e00-819410cbe212" providerId="ADAL" clId="{4D60BF95-652A-904A-B6A4-746C37E8A5BE}" dt="2021-08-31T15:55:34.102" v="546" actId="113"/>
          <ac:graphicFrameMkLst>
            <pc:docMk/>
            <pc:sldMk cId="3701218589" sldId="726"/>
            <ac:graphicFrameMk id="16" creationId="{30C4A852-B4EA-4D2A-B67E-DBE2363BEB69}"/>
          </ac:graphicFrameMkLst>
        </pc:graphicFrameChg>
      </pc:sldChg>
      <pc:sldChg chg="delSp modSp mod">
        <pc:chgData name="Choi, Mun" userId="a971d8c9-bf4f-4e77-8e00-819410cbe212" providerId="ADAL" clId="{4D60BF95-652A-904A-B6A4-746C37E8A5BE}" dt="2021-08-31T15:56:06.838" v="549" actId="1076"/>
        <pc:sldMkLst>
          <pc:docMk/>
          <pc:sldMk cId="2098982460" sldId="727"/>
        </pc:sldMkLst>
        <pc:spChg chg="del">
          <ac:chgData name="Choi, Mun" userId="a971d8c9-bf4f-4e77-8e00-819410cbe212" providerId="ADAL" clId="{4D60BF95-652A-904A-B6A4-746C37E8A5BE}" dt="2021-08-31T15:55:50.281" v="547" actId="478"/>
          <ac:spMkLst>
            <pc:docMk/>
            <pc:sldMk cId="2098982460" sldId="727"/>
            <ac:spMk id="2" creationId="{1AF9B5D3-7728-4BA0-BEC4-23FCBD9E32D6}"/>
          </ac:spMkLst>
        </pc:spChg>
        <pc:spChg chg="mod">
          <ac:chgData name="Choi, Mun" userId="a971d8c9-bf4f-4e77-8e00-819410cbe212" providerId="ADAL" clId="{4D60BF95-652A-904A-B6A4-746C37E8A5BE}" dt="2021-08-31T15:56:06.838" v="549" actId="1076"/>
          <ac:spMkLst>
            <pc:docMk/>
            <pc:sldMk cId="2098982460" sldId="727"/>
            <ac:spMk id="4" creationId="{E4EA5218-5A4B-48D2-A0B6-5CD234647165}"/>
          </ac:spMkLst>
        </pc:spChg>
        <pc:graphicFrameChg chg="modGraphic">
          <ac:chgData name="Choi, Mun" userId="a971d8c9-bf4f-4e77-8e00-819410cbe212" providerId="ADAL" clId="{4D60BF95-652A-904A-B6A4-746C37E8A5BE}" dt="2021-08-31T15:56:01.213" v="548" actId="113"/>
          <ac:graphicFrameMkLst>
            <pc:docMk/>
            <pc:sldMk cId="2098982460" sldId="727"/>
            <ac:graphicFrameMk id="5" creationId="{385B0B39-1021-4A79-8D80-C713CBBDFF81}"/>
          </ac:graphicFrameMkLst>
        </pc:graphicFrameChg>
      </pc:sldChg>
      <pc:sldChg chg="modSp mod">
        <pc:chgData name="Choi, Mun" userId="a971d8c9-bf4f-4e77-8e00-819410cbe212" providerId="ADAL" clId="{4D60BF95-652A-904A-B6A4-746C37E8A5BE}" dt="2021-08-25T15:21:29.769" v="157" actId="20577"/>
        <pc:sldMkLst>
          <pc:docMk/>
          <pc:sldMk cId="2497259017" sldId="729"/>
        </pc:sldMkLst>
        <pc:spChg chg="mod">
          <ac:chgData name="Choi, Mun" userId="a971d8c9-bf4f-4e77-8e00-819410cbe212" providerId="ADAL" clId="{4D60BF95-652A-904A-B6A4-746C37E8A5BE}" dt="2021-08-25T15:21:29.769" v="157" actId="20577"/>
          <ac:spMkLst>
            <pc:docMk/>
            <pc:sldMk cId="2497259017" sldId="729"/>
            <ac:spMk id="20" creationId="{715C3921-9821-4ACB-955B-6F358D888669}"/>
          </ac:spMkLst>
        </pc:spChg>
        <pc:spChg chg="mod">
          <ac:chgData name="Choi, Mun" userId="a971d8c9-bf4f-4e77-8e00-819410cbe212" providerId="ADAL" clId="{4D60BF95-652A-904A-B6A4-746C37E8A5BE}" dt="2021-08-25T15:20:36.306" v="129" actId="20577"/>
          <ac:spMkLst>
            <pc:docMk/>
            <pc:sldMk cId="2497259017" sldId="729"/>
            <ac:spMk id="24" creationId="{0D11E780-D177-49BC-A939-4D51804966BE}"/>
          </ac:spMkLst>
        </pc:spChg>
        <pc:spChg chg="mod">
          <ac:chgData name="Choi, Mun" userId="a971d8c9-bf4f-4e77-8e00-819410cbe212" providerId="ADAL" clId="{4D60BF95-652A-904A-B6A4-746C37E8A5BE}" dt="2021-08-25T15:20:33.467" v="128" actId="20577"/>
          <ac:spMkLst>
            <pc:docMk/>
            <pc:sldMk cId="2497259017" sldId="729"/>
            <ac:spMk id="28" creationId="{C7608B71-43CC-430B-85BE-FA8BF32BA042}"/>
          </ac:spMkLst>
        </pc:spChg>
        <pc:spChg chg="mod">
          <ac:chgData name="Choi, Mun" userId="a971d8c9-bf4f-4e77-8e00-819410cbe212" providerId="ADAL" clId="{4D60BF95-652A-904A-B6A4-746C37E8A5BE}" dt="2021-08-25T15:21:25.224" v="156" actId="20577"/>
          <ac:spMkLst>
            <pc:docMk/>
            <pc:sldMk cId="2497259017" sldId="729"/>
            <ac:spMk id="32" creationId="{F55A088E-1E82-4803-92B0-B97126ADD8F3}"/>
          </ac:spMkLst>
        </pc:spChg>
        <pc:spChg chg="mod">
          <ac:chgData name="Choi, Mun" userId="a971d8c9-bf4f-4e77-8e00-819410cbe212" providerId="ADAL" clId="{4D60BF95-652A-904A-B6A4-746C37E8A5BE}" dt="2021-08-25T15:20:57.151" v="142" actId="207"/>
          <ac:spMkLst>
            <pc:docMk/>
            <pc:sldMk cId="2497259017" sldId="729"/>
            <ac:spMk id="36" creationId="{12A815FA-622F-4BB9-BD53-3BF857258F61}"/>
          </ac:spMkLst>
        </pc:spChg>
        <pc:spChg chg="mod">
          <ac:chgData name="Choi, Mun" userId="a971d8c9-bf4f-4e77-8e00-819410cbe212" providerId="ADAL" clId="{4D60BF95-652A-904A-B6A4-746C37E8A5BE}" dt="2021-08-25T15:21:12.901" v="152" actId="207"/>
          <ac:spMkLst>
            <pc:docMk/>
            <pc:sldMk cId="2497259017" sldId="729"/>
            <ac:spMk id="40" creationId="{C71E4475-85D7-45E8-8413-33AAB2C251DE}"/>
          </ac:spMkLst>
        </pc:spChg>
      </pc:sldChg>
      <pc:sldChg chg="modSp mod">
        <pc:chgData name="Choi, Mun" userId="a971d8c9-bf4f-4e77-8e00-819410cbe212" providerId="ADAL" clId="{4D60BF95-652A-904A-B6A4-746C37E8A5BE}" dt="2021-08-25T15:21:57.871" v="163" actId="20577"/>
        <pc:sldMkLst>
          <pc:docMk/>
          <pc:sldMk cId="389971216" sldId="730"/>
        </pc:sldMkLst>
        <pc:spChg chg="mod">
          <ac:chgData name="Choi, Mun" userId="a971d8c9-bf4f-4e77-8e00-819410cbe212" providerId="ADAL" clId="{4D60BF95-652A-904A-B6A4-746C37E8A5BE}" dt="2021-08-25T15:21:57.871" v="163" actId="20577"/>
          <ac:spMkLst>
            <pc:docMk/>
            <pc:sldMk cId="389971216" sldId="730"/>
            <ac:spMk id="50" creationId="{7B7C377B-B4C4-4ADF-BFF9-DD41D3193C5D}"/>
          </ac:spMkLst>
        </pc:spChg>
        <pc:spChg chg="mod">
          <ac:chgData name="Choi, Mun" userId="a971d8c9-bf4f-4e77-8e00-819410cbe212" providerId="ADAL" clId="{4D60BF95-652A-904A-B6A4-746C37E8A5BE}" dt="2021-08-25T15:21:45.942" v="158" actId="207"/>
          <ac:spMkLst>
            <pc:docMk/>
            <pc:sldMk cId="389971216" sldId="730"/>
            <ac:spMk id="57" creationId="{639F9BE0-9828-401E-8A22-5DCA13C7A802}"/>
          </ac:spMkLst>
        </pc:spChg>
      </pc:sldChg>
      <pc:sldChg chg="modSp mod">
        <pc:chgData name="Choi, Mun" userId="a971d8c9-bf4f-4e77-8e00-819410cbe212" providerId="ADAL" clId="{4D60BF95-652A-904A-B6A4-746C37E8A5BE}" dt="2021-08-31T16:00:15.896" v="655" actId="14100"/>
        <pc:sldMkLst>
          <pc:docMk/>
          <pc:sldMk cId="1676609201" sldId="731"/>
        </pc:sldMkLst>
        <pc:spChg chg="mod">
          <ac:chgData name="Choi, Mun" userId="a971d8c9-bf4f-4e77-8e00-819410cbe212" providerId="ADAL" clId="{4D60BF95-652A-904A-B6A4-746C37E8A5BE}" dt="2021-08-31T16:00:15.896" v="655" actId="14100"/>
          <ac:spMkLst>
            <pc:docMk/>
            <pc:sldMk cId="1676609201" sldId="731"/>
            <ac:spMk id="2" creationId="{00000000-0000-0000-0000-000000000000}"/>
          </ac:spMkLst>
        </pc:spChg>
        <pc:picChg chg="mod">
          <ac:chgData name="Choi, Mun" userId="a971d8c9-bf4f-4e77-8e00-819410cbe212" providerId="ADAL" clId="{4D60BF95-652A-904A-B6A4-746C37E8A5BE}" dt="2021-08-31T15:59:38.153" v="631" actId="14100"/>
          <ac:picMkLst>
            <pc:docMk/>
            <pc:sldMk cId="1676609201" sldId="731"/>
            <ac:picMk id="9" creationId="{07F52F9D-AE46-46DB-8B89-7A1408840754}"/>
          </ac:picMkLst>
        </pc:picChg>
      </pc:sldChg>
      <pc:sldChg chg="addSp modSp mod">
        <pc:chgData name="Choi, Mun" userId="a971d8c9-bf4f-4e77-8e00-819410cbe212" providerId="ADAL" clId="{4D60BF95-652A-904A-B6A4-746C37E8A5BE}" dt="2021-08-31T15:47:21.282" v="348" actId="1076"/>
        <pc:sldMkLst>
          <pc:docMk/>
          <pc:sldMk cId="1474666984" sldId="733"/>
        </pc:sldMkLst>
        <pc:spChg chg="mod">
          <ac:chgData name="Choi, Mun" userId="a971d8c9-bf4f-4e77-8e00-819410cbe212" providerId="ADAL" clId="{4D60BF95-652A-904A-B6A4-746C37E8A5BE}" dt="2021-08-31T15:47:11.481" v="342" actId="1076"/>
          <ac:spMkLst>
            <pc:docMk/>
            <pc:sldMk cId="1474666984" sldId="733"/>
            <ac:spMk id="2" creationId="{01E0595D-D3CB-4EE3-8A16-0F9A98C6736B}"/>
          </ac:spMkLst>
        </pc:spChg>
        <pc:spChg chg="add mod">
          <ac:chgData name="Choi, Mun" userId="a971d8c9-bf4f-4e77-8e00-819410cbe212" providerId="ADAL" clId="{4D60BF95-652A-904A-B6A4-746C37E8A5BE}" dt="2021-08-31T15:47:21.282" v="348" actId="1076"/>
          <ac:spMkLst>
            <pc:docMk/>
            <pc:sldMk cId="1474666984" sldId="733"/>
            <ac:spMk id="4" creationId="{086525F2-8990-1F4B-B329-A4F99E313063}"/>
          </ac:spMkLst>
        </pc:spChg>
      </pc:sldChg>
      <pc:sldChg chg="addSp delSp modSp mod">
        <pc:chgData name="Choi, Mun" userId="a971d8c9-bf4f-4e77-8e00-819410cbe212" providerId="ADAL" clId="{4D60BF95-652A-904A-B6A4-746C37E8A5BE}" dt="2021-08-31T15:45:47.035" v="282" actId="1076"/>
        <pc:sldMkLst>
          <pc:docMk/>
          <pc:sldMk cId="3884135088" sldId="735"/>
        </pc:sldMkLst>
        <pc:spChg chg="add mod">
          <ac:chgData name="Choi, Mun" userId="a971d8c9-bf4f-4e77-8e00-819410cbe212" providerId="ADAL" clId="{4D60BF95-652A-904A-B6A4-746C37E8A5BE}" dt="2021-08-31T15:45:47.035" v="282" actId="1076"/>
          <ac:spMkLst>
            <pc:docMk/>
            <pc:sldMk cId="3884135088" sldId="735"/>
            <ac:spMk id="5" creationId="{909C5CB0-6B30-4A42-BE02-7F2D0AEBE4C8}"/>
          </ac:spMkLst>
        </pc:spChg>
        <pc:picChg chg="del">
          <ac:chgData name="Choi, Mun" userId="a971d8c9-bf4f-4e77-8e00-819410cbe212" providerId="ADAL" clId="{4D60BF95-652A-904A-B6A4-746C37E8A5BE}" dt="2021-08-31T15:45:09.517" v="212" actId="478"/>
          <ac:picMkLst>
            <pc:docMk/>
            <pc:sldMk cId="3884135088" sldId="735"/>
            <ac:picMk id="6" creationId="{CDA93300-6975-482D-BF64-6396C00398A2}"/>
          </ac:picMkLst>
        </pc:picChg>
        <pc:picChg chg="del mod">
          <ac:chgData name="Choi, Mun" userId="a971d8c9-bf4f-4e77-8e00-819410cbe212" providerId="ADAL" clId="{4D60BF95-652A-904A-B6A4-746C37E8A5BE}" dt="2021-08-31T15:45:34.949" v="275" actId="478"/>
          <ac:picMkLst>
            <pc:docMk/>
            <pc:sldMk cId="3884135088" sldId="735"/>
            <ac:picMk id="8" creationId="{817DA570-FDD2-4637-A73E-7ED2EA73CFA8}"/>
          </ac:picMkLst>
        </pc:picChg>
      </pc:sldChg>
      <pc:sldChg chg="delSp modSp add mod delAnim">
        <pc:chgData name="Choi, Mun" userId="a971d8c9-bf4f-4e77-8e00-819410cbe212" providerId="ADAL" clId="{4D60BF95-652A-904A-B6A4-746C37E8A5BE}" dt="2021-08-22T16:36:24.064" v="124" actId="207"/>
        <pc:sldMkLst>
          <pc:docMk/>
          <pc:sldMk cId="3614806642" sldId="736"/>
        </pc:sldMkLst>
        <pc:spChg chg="del">
          <ac:chgData name="Choi, Mun" userId="a971d8c9-bf4f-4e77-8e00-819410cbe212" providerId="ADAL" clId="{4D60BF95-652A-904A-B6A4-746C37E8A5BE}" dt="2021-08-22T16:34:14.368" v="90" actId="478"/>
          <ac:spMkLst>
            <pc:docMk/>
            <pc:sldMk cId="3614806642" sldId="736"/>
            <ac:spMk id="3" creationId="{37C15017-D805-45BF-874E-FE88CB114F48}"/>
          </ac:spMkLst>
        </pc:spChg>
        <pc:spChg chg="mod">
          <ac:chgData name="Choi, Mun" userId="a971d8c9-bf4f-4e77-8e00-819410cbe212" providerId="ADAL" clId="{4D60BF95-652A-904A-B6A4-746C37E8A5BE}" dt="2021-08-22T16:36:24.064" v="124" actId="207"/>
          <ac:spMkLst>
            <pc:docMk/>
            <pc:sldMk cId="3614806642" sldId="736"/>
            <ac:spMk id="4" creationId="{E4EA5218-5A4B-48D2-A0B6-5CD234647165}"/>
          </ac:spMkLst>
        </pc:spChg>
        <pc:spChg chg="del">
          <ac:chgData name="Choi, Mun" userId="a971d8c9-bf4f-4e77-8e00-819410cbe212" providerId="ADAL" clId="{4D60BF95-652A-904A-B6A4-746C37E8A5BE}" dt="2021-08-22T16:34:52.763" v="114" actId="478"/>
          <ac:spMkLst>
            <pc:docMk/>
            <pc:sldMk cId="3614806642" sldId="736"/>
            <ac:spMk id="6" creationId="{ED6DF189-6C2A-4BB4-B772-B49CFBDB593C}"/>
          </ac:spMkLst>
        </pc:spChg>
        <pc:spChg chg="del">
          <ac:chgData name="Choi, Mun" userId="a971d8c9-bf4f-4e77-8e00-819410cbe212" providerId="ADAL" clId="{4D60BF95-652A-904A-B6A4-746C37E8A5BE}" dt="2021-08-22T16:34:19.267" v="91" actId="478"/>
          <ac:spMkLst>
            <pc:docMk/>
            <pc:sldMk cId="3614806642" sldId="736"/>
            <ac:spMk id="10" creationId="{E87F965D-4C3C-433F-ABE6-D0682A44FEEB}"/>
          </ac:spMkLst>
        </pc:spChg>
        <pc:spChg chg="del">
          <ac:chgData name="Choi, Mun" userId="a971d8c9-bf4f-4e77-8e00-819410cbe212" providerId="ADAL" clId="{4D60BF95-652A-904A-B6A4-746C37E8A5BE}" dt="2021-08-22T16:34:14.368" v="90" actId="478"/>
          <ac:spMkLst>
            <pc:docMk/>
            <pc:sldMk cId="3614806642" sldId="736"/>
            <ac:spMk id="14" creationId="{105E88C4-4635-4E1B-BE75-9CBA95771EF2}"/>
          </ac:spMkLst>
        </pc:spChg>
        <pc:spChg chg="del">
          <ac:chgData name="Choi, Mun" userId="a971d8c9-bf4f-4e77-8e00-819410cbe212" providerId="ADAL" clId="{4D60BF95-652A-904A-B6A4-746C37E8A5BE}" dt="2021-08-22T16:34:14.368" v="90" actId="478"/>
          <ac:spMkLst>
            <pc:docMk/>
            <pc:sldMk cId="3614806642" sldId="736"/>
            <ac:spMk id="17" creationId="{84106BF7-8933-4BB2-9276-4A2EDE133EAE}"/>
          </ac:spMkLst>
        </pc:spChg>
        <pc:spChg chg="del">
          <ac:chgData name="Choi, Mun" userId="a971d8c9-bf4f-4e77-8e00-819410cbe212" providerId="ADAL" clId="{4D60BF95-652A-904A-B6A4-746C37E8A5BE}" dt="2021-08-22T16:34:10.443" v="89" actId="478"/>
          <ac:spMkLst>
            <pc:docMk/>
            <pc:sldMk cId="3614806642" sldId="736"/>
            <ac:spMk id="18" creationId="{92A8C62B-C552-49A6-9246-B9F45A984051}"/>
          </ac:spMkLst>
        </pc:spChg>
        <pc:graphicFrameChg chg="mod modGraphic">
          <ac:chgData name="Choi, Mun" userId="a971d8c9-bf4f-4e77-8e00-819410cbe212" providerId="ADAL" clId="{4D60BF95-652A-904A-B6A4-746C37E8A5BE}" dt="2021-08-22T16:34:46.026" v="113" actId="20577"/>
          <ac:graphicFrameMkLst>
            <pc:docMk/>
            <pc:sldMk cId="3614806642" sldId="736"/>
            <ac:graphicFrameMk id="5" creationId="{385B0B39-1021-4A79-8D80-C713CBBDFF81}"/>
          </ac:graphicFrameMkLst>
        </pc:graphicFrameChg>
        <pc:graphicFrameChg chg="del">
          <ac:chgData name="Choi, Mun" userId="a971d8c9-bf4f-4e77-8e00-819410cbe212" providerId="ADAL" clId="{4D60BF95-652A-904A-B6A4-746C37E8A5BE}" dt="2021-08-22T16:34:19.267" v="91" actId="478"/>
          <ac:graphicFrameMkLst>
            <pc:docMk/>
            <pc:sldMk cId="3614806642" sldId="736"/>
            <ac:graphicFrameMk id="9" creationId="{FAA497D1-6DB9-4689-9CD3-59BC970FC4C7}"/>
          </ac:graphicFrameMkLst>
        </pc:graphicFrameChg>
        <pc:graphicFrameChg chg="del">
          <ac:chgData name="Choi, Mun" userId="a971d8c9-bf4f-4e77-8e00-819410cbe212" providerId="ADAL" clId="{4D60BF95-652A-904A-B6A4-746C37E8A5BE}" dt="2021-08-22T16:34:14.368" v="90" actId="478"/>
          <ac:graphicFrameMkLst>
            <pc:docMk/>
            <pc:sldMk cId="3614806642" sldId="736"/>
            <ac:graphicFrameMk id="15" creationId="{626776D2-BA94-4B00-B7B0-B36EB78AEEBF}"/>
          </ac:graphicFrameMkLst>
        </pc:graphicFrameChg>
        <pc:graphicFrameChg chg="del">
          <ac:chgData name="Choi, Mun" userId="a971d8c9-bf4f-4e77-8e00-819410cbe212" providerId="ADAL" clId="{4D60BF95-652A-904A-B6A4-746C37E8A5BE}" dt="2021-08-22T16:34:14.368" v="90" actId="478"/>
          <ac:graphicFrameMkLst>
            <pc:docMk/>
            <pc:sldMk cId="3614806642" sldId="736"/>
            <ac:graphicFrameMk id="16" creationId="{30C4A852-B4EA-4D2A-B67E-DBE2363BEB69}"/>
          </ac:graphicFrameMkLst>
        </pc:graphicFrameChg>
      </pc:sldChg>
      <pc:sldChg chg="modSp mod">
        <pc:chgData name="Choi, Mun" userId="a971d8c9-bf4f-4e77-8e00-819410cbe212" providerId="ADAL" clId="{4D60BF95-652A-904A-B6A4-746C37E8A5BE}" dt="2021-08-31T16:00:10.478" v="654" actId="14100"/>
        <pc:sldMkLst>
          <pc:docMk/>
          <pc:sldMk cId="3887600858" sldId="736"/>
        </pc:sldMkLst>
        <pc:spChg chg="mod">
          <ac:chgData name="Choi, Mun" userId="a971d8c9-bf4f-4e77-8e00-819410cbe212" providerId="ADAL" clId="{4D60BF95-652A-904A-B6A4-746C37E8A5BE}" dt="2021-08-31T15:59:52.371" v="639" actId="27636"/>
          <ac:spMkLst>
            <pc:docMk/>
            <pc:sldMk cId="3887600858" sldId="736"/>
            <ac:spMk id="2" creationId="{00000000-0000-0000-0000-000000000000}"/>
          </ac:spMkLst>
        </pc:spChg>
        <pc:picChg chg="mod">
          <ac:chgData name="Choi, Mun" userId="a971d8c9-bf4f-4e77-8e00-819410cbe212" providerId="ADAL" clId="{4D60BF95-652A-904A-B6A4-746C37E8A5BE}" dt="2021-08-31T16:00:10.478" v="654" actId="14100"/>
          <ac:picMkLst>
            <pc:docMk/>
            <pc:sldMk cId="3887600858" sldId="736"/>
            <ac:picMk id="4" creationId="{E8CCAE8D-4272-4724-83FF-C0C591213EF7}"/>
          </ac:picMkLst>
        </pc:picChg>
      </pc:sldChg>
      <pc:sldChg chg="addSp delSp modSp mod">
        <pc:chgData name="Choi, Mun" userId="a971d8c9-bf4f-4e77-8e00-819410cbe212" providerId="ADAL" clId="{4D60BF95-652A-904A-B6A4-746C37E8A5BE}" dt="2021-08-31T15:54:42.051" v="540" actId="20577"/>
        <pc:sldMkLst>
          <pc:docMk/>
          <pc:sldMk cId="4054381458" sldId="737"/>
        </pc:sldMkLst>
        <pc:spChg chg="mod">
          <ac:chgData name="Choi, Mun" userId="a971d8c9-bf4f-4e77-8e00-819410cbe212" providerId="ADAL" clId="{4D60BF95-652A-904A-B6A4-746C37E8A5BE}" dt="2021-08-31T15:48:04.367" v="375" actId="1076"/>
          <ac:spMkLst>
            <pc:docMk/>
            <pc:sldMk cId="4054381458" sldId="737"/>
            <ac:spMk id="2" creationId="{2DC7EAFE-69F2-4120-839C-B7DD0FC92E4F}"/>
          </ac:spMkLst>
        </pc:spChg>
        <pc:spChg chg="mod">
          <ac:chgData name="Choi, Mun" userId="a971d8c9-bf4f-4e77-8e00-819410cbe212" providerId="ADAL" clId="{4D60BF95-652A-904A-B6A4-746C37E8A5BE}" dt="2021-08-31T15:54:42.051" v="540" actId="20577"/>
          <ac:spMkLst>
            <pc:docMk/>
            <pc:sldMk cId="4054381458" sldId="737"/>
            <ac:spMk id="3" creationId="{8A737C57-53E4-4770-AC89-18E26F8C97E8}"/>
          </ac:spMkLst>
        </pc:spChg>
        <pc:picChg chg="del mod">
          <ac:chgData name="Choi, Mun" userId="a971d8c9-bf4f-4e77-8e00-819410cbe212" providerId="ADAL" clId="{4D60BF95-652A-904A-B6A4-746C37E8A5BE}" dt="2021-08-31T15:50:15.979" v="390" actId="478"/>
          <ac:picMkLst>
            <pc:docMk/>
            <pc:sldMk cId="4054381458" sldId="737"/>
            <ac:picMk id="6" creationId="{0363208C-ECBB-4372-A8A1-8558F8EB237C}"/>
          </ac:picMkLst>
        </pc:picChg>
        <pc:picChg chg="mod">
          <ac:chgData name="Choi, Mun" userId="a971d8c9-bf4f-4e77-8e00-819410cbe212" providerId="ADAL" clId="{4D60BF95-652A-904A-B6A4-746C37E8A5BE}" dt="2021-08-31T15:50:50.344" v="404" actId="1076"/>
          <ac:picMkLst>
            <pc:docMk/>
            <pc:sldMk cId="4054381458" sldId="737"/>
            <ac:picMk id="7" creationId="{9698C503-1A31-4B91-9B3E-462531F0A18C}"/>
          </ac:picMkLst>
        </pc:picChg>
        <pc:picChg chg="add mod">
          <ac:chgData name="Choi, Mun" userId="a971d8c9-bf4f-4e77-8e00-819410cbe212" providerId="ADAL" clId="{4D60BF95-652A-904A-B6A4-746C37E8A5BE}" dt="2021-08-31T15:50:48.217" v="403" actId="1076"/>
          <ac:picMkLst>
            <pc:docMk/>
            <pc:sldMk cId="4054381458" sldId="737"/>
            <ac:picMk id="9" creationId="{2A98C3CA-BF44-E349-97B8-F03A168C6053}"/>
          </ac:picMkLst>
        </pc:picChg>
      </pc:sldChg>
      <pc:sldChg chg="delSp modSp mod">
        <pc:chgData name="Choi, Mun" userId="a971d8c9-bf4f-4e77-8e00-819410cbe212" providerId="ADAL" clId="{4D60BF95-652A-904A-B6A4-746C37E8A5BE}" dt="2021-08-31T15:46:34.204" v="309" actId="478"/>
        <pc:sldMkLst>
          <pc:docMk/>
          <pc:sldMk cId="4251321733" sldId="738"/>
        </pc:sldMkLst>
        <pc:spChg chg="del mod">
          <ac:chgData name="Choi, Mun" userId="a971d8c9-bf4f-4e77-8e00-819410cbe212" providerId="ADAL" clId="{4D60BF95-652A-904A-B6A4-746C37E8A5BE}" dt="2021-08-31T15:46:34.204" v="309" actId="478"/>
          <ac:spMkLst>
            <pc:docMk/>
            <pc:sldMk cId="4251321733" sldId="738"/>
            <ac:spMk id="7" creationId="{F93187B8-44A8-4EAE-A680-50FAE200B95F}"/>
          </ac:spMkLst>
        </pc:spChg>
        <pc:spChg chg="del">
          <ac:chgData name="Choi, Mun" userId="a971d8c9-bf4f-4e77-8e00-819410cbe212" providerId="ADAL" clId="{4D60BF95-652A-904A-B6A4-746C37E8A5BE}" dt="2021-08-31T15:46:30.836" v="308" actId="478"/>
          <ac:spMkLst>
            <pc:docMk/>
            <pc:sldMk cId="4251321733" sldId="738"/>
            <ac:spMk id="112" creationId="{47E1A6C7-DF66-4386-AD99-C75F9B544504}"/>
          </ac:spMkLst>
        </pc:spChg>
      </pc:sldChg>
    </pc:docChg>
  </pc:docChgLst>
  <pc:docChgLst>
    <pc:chgData name="Wiemann, Kelly Joann" userId="S::wiemannk@umsystem.edu::d5bb7430-3f83-47f2-a302-6892fcb7ebc6" providerId="AD" clId="Web-{22F5AE7D-4FFC-4F89-B08A-E8ACA2DC2EAF}"/>
    <pc:docChg chg="addSld modSld">
      <pc:chgData name="Wiemann, Kelly Joann" userId="S::wiemannk@umsystem.edu::d5bb7430-3f83-47f2-a302-6892fcb7ebc6" providerId="AD" clId="Web-{22F5AE7D-4FFC-4F89-B08A-E8ACA2DC2EAF}" dt="2021-08-27T21:16:18.084" v="41" actId="1076"/>
      <pc:docMkLst>
        <pc:docMk/>
      </pc:docMkLst>
      <pc:sldChg chg="addSp modSp new">
        <pc:chgData name="Wiemann, Kelly Joann" userId="S::wiemannk@umsystem.edu::d5bb7430-3f83-47f2-a302-6892fcb7ebc6" providerId="AD" clId="Web-{22F5AE7D-4FFC-4F89-B08A-E8ACA2DC2EAF}" dt="2021-08-27T21:16:18.084" v="41" actId="1076"/>
        <pc:sldMkLst>
          <pc:docMk/>
          <pc:sldMk cId="4054381458" sldId="737"/>
        </pc:sldMkLst>
        <pc:spChg chg="mod">
          <ac:chgData name="Wiemann, Kelly Joann" userId="S::wiemannk@umsystem.edu::d5bb7430-3f83-47f2-a302-6892fcb7ebc6" providerId="AD" clId="Web-{22F5AE7D-4FFC-4F89-B08A-E8ACA2DC2EAF}" dt="2021-08-27T21:15:53.222" v="14" actId="20577"/>
          <ac:spMkLst>
            <pc:docMk/>
            <pc:sldMk cId="4054381458" sldId="737"/>
            <ac:spMk id="2" creationId="{2DC7EAFE-69F2-4120-839C-B7DD0FC92E4F}"/>
          </ac:spMkLst>
        </pc:spChg>
        <pc:spChg chg="mod">
          <ac:chgData name="Wiemann, Kelly Joann" userId="S::wiemannk@umsystem.edu::d5bb7430-3f83-47f2-a302-6892fcb7ebc6" providerId="AD" clId="Web-{22F5AE7D-4FFC-4F89-B08A-E8ACA2DC2EAF}" dt="2021-08-27T21:15:56.191" v="16" actId="20577"/>
          <ac:spMkLst>
            <pc:docMk/>
            <pc:sldMk cId="4054381458" sldId="737"/>
            <ac:spMk id="3" creationId="{8A737C57-53E4-4770-AC89-18E26F8C97E8}"/>
          </ac:spMkLst>
        </pc:spChg>
        <pc:spChg chg="add mod">
          <ac:chgData name="Wiemann, Kelly Joann" userId="S::wiemannk@umsystem.edu::d5bb7430-3f83-47f2-a302-6892fcb7ebc6" providerId="AD" clId="Web-{22F5AE7D-4FFC-4F89-B08A-E8ACA2DC2EAF}" dt="2021-08-27T21:16:18.084" v="41" actId="1076"/>
          <ac:spMkLst>
            <pc:docMk/>
            <pc:sldMk cId="4054381458" sldId="737"/>
            <ac:spMk id="5" creationId="{1F590C76-900A-454A-BDFD-228FBBC65EF1}"/>
          </ac:spMkLst>
        </pc:spChg>
      </pc:sldChg>
    </pc:docChg>
  </pc:docChgLst>
  <pc:docChgLst>
    <pc:chgData name="Wiemann, Kelly Joann" userId="S::wiemannk@umsystem.edu::d5bb7430-3f83-47f2-a302-6892fcb7ebc6" providerId="AD" clId="Web-{EA45C8FA-5ED1-4105-B978-B0AF6AB3F103}"/>
    <pc:docChg chg="modSld">
      <pc:chgData name="Wiemann, Kelly Joann" userId="S::wiemannk@umsystem.edu::d5bb7430-3f83-47f2-a302-6892fcb7ebc6" providerId="AD" clId="Web-{EA45C8FA-5ED1-4105-B978-B0AF6AB3F103}" dt="2021-09-02T11:48:44.884" v="14" actId="20577"/>
      <pc:docMkLst>
        <pc:docMk/>
      </pc:docMkLst>
      <pc:sldChg chg="modSp">
        <pc:chgData name="Wiemann, Kelly Joann" userId="S::wiemannk@umsystem.edu::d5bb7430-3f83-47f2-a302-6892fcb7ebc6" providerId="AD" clId="Web-{EA45C8FA-5ED1-4105-B978-B0AF6AB3F103}" dt="2021-09-02T11:48:44.884" v="14" actId="20577"/>
        <pc:sldMkLst>
          <pc:docMk/>
          <pc:sldMk cId="389971216" sldId="730"/>
        </pc:sldMkLst>
        <pc:spChg chg="mod">
          <ac:chgData name="Wiemann, Kelly Joann" userId="S::wiemannk@umsystem.edu::d5bb7430-3f83-47f2-a302-6892fcb7ebc6" providerId="AD" clId="Web-{EA45C8FA-5ED1-4105-B978-B0AF6AB3F103}" dt="2021-09-02T11:48:44.884" v="14" actId="20577"/>
          <ac:spMkLst>
            <pc:docMk/>
            <pc:sldMk cId="389971216" sldId="730"/>
            <ac:spMk id="86" creationId="{02753BD1-710E-4166-906B-8C099CBB4256}"/>
          </ac:spMkLst>
        </pc:spChg>
      </pc:sldChg>
    </pc:docChg>
  </pc:docChgLst>
  <pc:docChgLst>
    <pc:chgData name="Wiemann, Kelly Joann" userId="S::wiemannk@umsystem.edu::d5bb7430-3f83-47f2-a302-6892fcb7ebc6" providerId="AD" clId="Web-{DA2CCBFC-979F-40A7-AD39-036546F14E39}"/>
    <pc:docChg chg="modSld">
      <pc:chgData name="Wiemann, Kelly Joann" userId="S::wiemannk@umsystem.edu::d5bb7430-3f83-47f2-a302-6892fcb7ebc6" providerId="AD" clId="Web-{DA2CCBFC-979F-40A7-AD39-036546F14E39}" dt="2021-08-20T19:55:38.715" v="2"/>
      <pc:docMkLst>
        <pc:docMk/>
      </pc:docMkLst>
      <pc:sldChg chg="addSp delSp modSp mod setBg">
        <pc:chgData name="Wiemann, Kelly Joann" userId="S::wiemannk@umsystem.edu::d5bb7430-3f83-47f2-a302-6892fcb7ebc6" providerId="AD" clId="Web-{DA2CCBFC-979F-40A7-AD39-036546F14E39}" dt="2021-08-20T19:55:38.715" v="2"/>
        <pc:sldMkLst>
          <pc:docMk/>
          <pc:sldMk cId="3884135088" sldId="735"/>
        </pc:sldMkLst>
        <pc:spChg chg="add del">
          <ac:chgData name="Wiemann, Kelly Joann" userId="S::wiemannk@umsystem.edu::d5bb7430-3f83-47f2-a302-6892fcb7ebc6" providerId="AD" clId="Web-{DA2CCBFC-979F-40A7-AD39-036546F14E39}" dt="2021-08-20T19:55:38.715" v="2"/>
          <ac:spMkLst>
            <pc:docMk/>
            <pc:sldMk cId="3884135088" sldId="735"/>
            <ac:spMk id="17" creationId="{6C2997EE-0889-44C3-AC0D-18F26AC9AAAB}"/>
          </ac:spMkLst>
        </pc:spChg>
        <pc:picChg chg="mod ord">
          <ac:chgData name="Wiemann, Kelly Joann" userId="S::wiemannk@umsystem.edu::d5bb7430-3f83-47f2-a302-6892fcb7ebc6" providerId="AD" clId="Web-{DA2CCBFC-979F-40A7-AD39-036546F14E39}" dt="2021-08-20T19:55:38.715" v="2"/>
          <ac:picMkLst>
            <pc:docMk/>
            <pc:sldMk cId="3884135088" sldId="735"/>
            <ac:picMk id="4" creationId="{2DF5C33F-D51F-4876-A3EC-C88260B5B83A}"/>
          </ac:picMkLst>
        </pc:picChg>
        <pc:picChg chg="add mod ord">
          <ac:chgData name="Wiemann, Kelly Joann" userId="S::wiemannk@umsystem.edu::d5bb7430-3f83-47f2-a302-6892fcb7ebc6" providerId="AD" clId="Web-{DA2CCBFC-979F-40A7-AD39-036546F14E39}" dt="2021-08-20T19:55:38.715" v="2"/>
          <ac:picMkLst>
            <pc:docMk/>
            <pc:sldMk cId="3884135088" sldId="735"/>
            <ac:picMk id="6" creationId="{CDA93300-6975-482D-BF64-6396C00398A2}"/>
          </ac:picMkLst>
        </pc:picChg>
        <pc:picChg chg="mod">
          <ac:chgData name="Wiemann, Kelly Joann" userId="S::wiemannk@umsystem.edu::d5bb7430-3f83-47f2-a302-6892fcb7ebc6" providerId="AD" clId="Web-{DA2CCBFC-979F-40A7-AD39-036546F14E39}" dt="2021-08-20T19:55:38.715" v="2"/>
          <ac:picMkLst>
            <pc:docMk/>
            <pc:sldMk cId="3884135088" sldId="735"/>
            <ac:picMk id="8" creationId="{817DA570-FDD2-4637-A73E-7ED2EA73CFA8}"/>
          </ac:picMkLst>
        </pc:picChg>
        <pc:picChg chg="mod">
          <ac:chgData name="Wiemann, Kelly Joann" userId="S::wiemannk@umsystem.edu::d5bb7430-3f83-47f2-a302-6892fcb7ebc6" providerId="AD" clId="Web-{DA2CCBFC-979F-40A7-AD39-036546F14E39}" dt="2021-08-20T19:55:38.715" v="2"/>
          <ac:picMkLst>
            <pc:docMk/>
            <pc:sldMk cId="3884135088" sldId="735"/>
            <ac:picMk id="12" creationId="{596126C1-E073-4F99-925B-5EA7112E298E}"/>
          </ac:picMkLst>
        </pc:picChg>
      </pc:sldChg>
    </pc:docChg>
  </pc:docChgLst>
  <pc:docChgLst>
    <pc:chgData name="Wiemann, Kelly Joann" userId="S::wiemannk@umsystem.edu::d5bb7430-3f83-47f2-a302-6892fcb7ebc6" providerId="AD" clId="Web-{68E92A9B-C404-4B6F-844D-983FBC795772}"/>
    <pc:docChg chg="modSld">
      <pc:chgData name="Wiemann, Kelly Joann" userId="S::wiemannk@umsystem.edu::d5bb7430-3f83-47f2-a302-6892fcb7ebc6" providerId="AD" clId="Web-{68E92A9B-C404-4B6F-844D-983FBC795772}" dt="2021-09-01T14:28:58.812" v="5" actId="1076"/>
      <pc:docMkLst>
        <pc:docMk/>
      </pc:docMkLst>
      <pc:sldChg chg="modSp">
        <pc:chgData name="Wiemann, Kelly Joann" userId="S::wiemannk@umsystem.edu::d5bb7430-3f83-47f2-a302-6892fcb7ebc6" providerId="AD" clId="Web-{68E92A9B-C404-4B6F-844D-983FBC795772}" dt="2021-09-01T14:28:58.812" v="5" actId="1076"/>
        <pc:sldMkLst>
          <pc:docMk/>
          <pc:sldMk cId="280080129" sldId="706"/>
        </pc:sldMkLst>
        <pc:spChg chg="mod">
          <ac:chgData name="Wiemann, Kelly Joann" userId="S::wiemannk@umsystem.edu::d5bb7430-3f83-47f2-a302-6892fcb7ebc6" providerId="AD" clId="Web-{68E92A9B-C404-4B6F-844D-983FBC795772}" dt="2021-09-01T14:28:58.812" v="5" actId="1076"/>
          <ac:spMkLst>
            <pc:docMk/>
            <pc:sldMk cId="280080129" sldId="706"/>
            <ac:spMk id="2" creationId="{C695CBCA-472D-D644-9733-A990B1365E0E}"/>
          </ac:spMkLst>
        </pc:spChg>
      </pc:sldChg>
      <pc:sldChg chg="modSp">
        <pc:chgData name="Wiemann, Kelly Joann" userId="S::wiemannk@umsystem.edu::d5bb7430-3f83-47f2-a302-6892fcb7ebc6" providerId="AD" clId="Web-{68E92A9B-C404-4B6F-844D-983FBC795772}" dt="2021-09-01T14:28:49.827" v="3" actId="1076"/>
        <pc:sldMkLst>
          <pc:docMk/>
          <pc:sldMk cId="3066815695" sldId="725"/>
        </pc:sldMkLst>
        <pc:spChg chg="mod">
          <ac:chgData name="Wiemann, Kelly Joann" userId="S::wiemannk@umsystem.edu::d5bb7430-3f83-47f2-a302-6892fcb7ebc6" providerId="AD" clId="Web-{68E92A9B-C404-4B6F-844D-983FBC795772}" dt="2021-09-01T14:28:49.827" v="3" actId="1076"/>
          <ac:spMkLst>
            <pc:docMk/>
            <pc:sldMk cId="3066815695" sldId="725"/>
            <ac:spMk id="2" creationId="{C695CBCA-472D-D644-9733-A990B1365E0E}"/>
          </ac:spMkLst>
        </pc:spChg>
      </pc:sldChg>
      <pc:sldChg chg="delSp">
        <pc:chgData name="Wiemann, Kelly Joann" userId="S::wiemannk@umsystem.edu::d5bb7430-3f83-47f2-a302-6892fcb7ebc6" providerId="AD" clId="Web-{68E92A9B-C404-4B6F-844D-983FBC795772}" dt="2021-09-01T14:28:08.621" v="0"/>
        <pc:sldMkLst>
          <pc:docMk/>
          <pc:sldMk cId="1676609201" sldId="731"/>
        </pc:sldMkLst>
        <pc:spChg chg="del">
          <ac:chgData name="Wiemann, Kelly Joann" userId="S::wiemannk@umsystem.edu::d5bb7430-3f83-47f2-a302-6892fcb7ebc6" providerId="AD" clId="Web-{68E92A9B-C404-4B6F-844D-983FBC795772}" dt="2021-09-01T14:28:08.621" v="0"/>
          <ac:spMkLst>
            <pc:docMk/>
            <pc:sldMk cId="1676609201" sldId="731"/>
            <ac:spMk id="3" creationId="{C013CABE-B333-40D7-AA1A-86F72B0AFA92}"/>
          </ac:spMkLst>
        </pc:spChg>
      </pc:sldChg>
      <pc:sldChg chg="delSp">
        <pc:chgData name="Wiemann, Kelly Joann" userId="S::wiemannk@umsystem.edu::d5bb7430-3f83-47f2-a302-6892fcb7ebc6" providerId="AD" clId="Web-{68E92A9B-C404-4B6F-844D-983FBC795772}" dt="2021-09-01T14:28:11.793" v="1"/>
        <pc:sldMkLst>
          <pc:docMk/>
          <pc:sldMk cId="3887600858" sldId="736"/>
        </pc:sldMkLst>
        <pc:spChg chg="del">
          <ac:chgData name="Wiemann, Kelly Joann" userId="S::wiemannk@umsystem.edu::d5bb7430-3f83-47f2-a302-6892fcb7ebc6" providerId="AD" clId="Web-{68E92A9B-C404-4B6F-844D-983FBC795772}" dt="2021-09-01T14:28:11.793" v="1"/>
          <ac:spMkLst>
            <pc:docMk/>
            <pc:sldMk cId="3887600858" sldId="736"/>
            <ac:spMk id="3" creationId="{F5531CB5-A188-47DA-B689-189AE67EDABC}"/>
          </ac:spMkLst>
        </pc:spChg>
      </pc:sldChg>
    </pc:docChg>
  </pc:docChgLst>
  <pc:docChgLst>
    <pc:chgData name="Wiemann, Kelly Joann" userId="S::wiemannk@umsystem.edu::d5bb7430-3f83-47f2-a302-6892fcb7ebc6" providerId="AD" clId="Web-{75D2A8AE-4BCA-4EE3-B32B-70157C88890A}"/>
    <pc:docChg chg="modSld">
      <pc:chgData name="Wiemann, Kelly Joann" userId="S::wiemannk@umsystem.edu::d5bb7430-3f83-47f2-a302-6892fcb7ebc6" providerId="AD" clId="Web-{75D2A8AE-4BCA-4EE3-B32B-70157C88890A}" dt="2021-08-13T18:29:19.440" v="6" actId="1076"/>
      <pc:docMkLst>
        <pc:docMk/>
      </pc:docMkLst>
      <pc:sldChg chg="modSp">
        <pc:chgData name="Wiemann, Kelly Joann" userId="S::wiemannk@umsystem.edu::d5bb7430-3f83-47f2-a302-6892fcb7ebc6" providerId="AD" clId="Web-{75D2A8AE-4BCA-4EE3-B32B-70157C88890A}" dt="2021-08-13T18:29:07.799" v="4" actId="20577"/>
        <pc:sldMkLst>
          <pc:docMk/>
          <pc:sldMk cId="1752965450" sldId="546"/>
        </pc:sldMkLst>
        <pc:spChg chg="mod">
          <ac:chgData name="Wiemann, Kelly Joann" userId="S::wiemannk@umsystem.edu::d5bb7430-3f83-47f2-a302-6892fcb7ebc6" providerId="AD" clId="Web-{75D2A8AE-4BCA-4EE3-B32B-70157C88890A}" dt="2021-08-13T18:29:07.799" v="4" actId="20577"/>
          <ac:spMkLst>
            <pc:docMk/>
            <pc:sldMk cId="1752965450" sldId="546"/>
            <ac:spMk id="2" creationId="{00000000-0000-0000-0000-000000000000}"/>
          </ac:spMkLst>
        </pc:spChg>
      </pc:sldChg>
      <pc:sldChg chg="modSp">
        <pc:chgData name="Wiemann, Kelly Joann" userId="S::wiemannk@umsystem.edu::d5bb7430-3f83-47f2-a302-6892fcb7ebc6" providerId="AD" clId="Web-{75D2A8AE-4BCA-4EE3-B32B-70157C88890A}" dt="2021-08-13T18:29:19.440" v="6" actId="1076"/>
        <pc:sldMkLst>
          <pc:docMk/>
          <pc:sldMk cId="1801393220" sldId="547"/>
        </pc:sldMkLst>
        <pc:spChg chg="mod">
          <ac:chgData name="Wiemann, Kelly Joann" userId="S::wiemannk@umsystem.edu::d5bb7430-3f83-47f2-a302-6892fcb7ebc6" providerId="AD" clId="Web-{75D2A8AE-4BCA-4EE3-B32B-70157C88890A}" dt="2021-08-13T18:29:19.440" v="6" actId="1076"/>
          <ac:spMkLst>
            <pc:docMk/>
            <pc:sldMk cId="1801393220" sldId="547"/>
            <ac:spMk id="7" creationId="{00000000-0000-0000-0000-000000000000}"/>
          </ac:spMkLst>
        </pc:spChg>
      </pc:sldChg>
      <pc:sldChg chg="modSp">
        <pc:chgData name="Wiemann, Kelly Joann" userId="S::wiemannk@umsystem.edu::d5bb7430-3f83-47f2-a302-6892fcb7ebc6" providerId="AD" clId="Web-{75D2A8AE-4BCA-4EE3-B32B-70157C88890A}" dt="2021-08-13T18:29:14.002" v="5" actId="1076"/>
        <pc:sldMkLst>
          <pc:docMk/>
          <pc:sldMk cId="475361767" sldId="551"/>
        </pc:sldMkLst>
        <pc:spChg chg="mod">
          <ac:chgData name="Wiemann, Kelly Joann" userId="S::wiemannk@umsystem.edu::d5bb7430-3f83-47f2-a302-6892fcb7ebc6" providerId="AD" clId="Web-{75D2A8AE-4BCA-4EE3-B32B-70157C88890A}" dt="2021-08-13T18:29:14.002" v="5" actId="1076"/>
          <ac:spMkLst>
            <pc:docMk/>
            <pc:sldMk cId="475361767" sldId="551"/>
            <ac:spMk id="6" creationId="{00000000-0000-0000-0000-000000000000}"/>
          </ac:spMkLst>
        </pc:spChg>
      </pc:sldChg>
    </pc:docChg>
  </pc:docChgLst>
  <pc:docChgLst>
    <pc:chgData name="Wiemann, Kelly Joann" userId="S::wiemannk@umsystem.edu::d5bb7430-3f83-47f2-a302-6892fcb7ebc6" providerId="AD" clId="Web-{C2837E1A-B392-42FC-BCA5-8C7386E19399}"/>
    <pc:docChg chg="modSld">
      <pc:chgData name="Wiemann, Kelly Joann" userId="S::wiemannk@umsystem.edu::d5bb7430-3f83-47f2-a302-6892fcb7ebc6" providerId="AD" clId="Web-{C2837E1A-B392-42FC-BCA5-8C7386E19399}" dt="2021-08-30T18:41:37.565" v="84" actId="1076"/>
      <pc:docMkLst>
        <pc:docMk/>
      </pc:docMkLst>
      <pc:sldChg chg="addSp modSp">
        <pc:chgData name="Wiemann, Kelly Joann" userId="S::wiemannk@umsystem.edu::d5bb7430-3f83-47f2-a302-6892fcb7ebc6" providerId="AD" clId="Web-{C2837E1A-B392-42FC-BCA5-8C7386E19399}" dt="2021-08-30T18:41:37.565" v="84" actId="1076"/>
        <pc:sldMkLst>
          <pc:docMk/>
          <pc:sldMk cId="3066815695" sldId="725"/>
        </pc:sldMkLst>
        <pc:spChg chg="add mod">
          <ac:chgData name="Wiemann, Kelly Joann" userId="S::wiemannk@umsystem.edu::d5bb7430-3f83-47f2-a302-6892fcb7ebc6" providerId="AD" clId="Web-{C2837E1A-B392-42FC-BCA5-8C7386E19399}" dt="2021-08-30T18:41:37.565" v="84" actId="1076"/>
          <ac:spMkLst>
            <pc:docMk/>
            <pc:sldMk cId="3066815695" sldId="725"/>
            <ac:spMk id="4" creationId="{FCC1E4E8-D0FC-4E3F-95F8-DE2A0EF15BEC}"/>
          </ac:spMkLst>
        </pc:spChg>
      </pc:sldChg>
    </pc:docChg>
  </pc:docChgLst>
  <pc:docChgLst>
    <pc:chgData name="Wiemann, Kelly Joann" userId="S::wiemannk@umsystem.edu::d5bb7430-3f83-47f2-a302-6892fcb7ebc6" providerId="AD" clId="Web-{4C78205A-1F35-4195-A2AB-94247213B848}"/>
    <pc:docChg chg="modSld">
      <pc:chgData name="Wiemann, Kelly Joann" userId="S::wiemannk@umsystem.edu::d5bb7430-3f83-47f2-a302-6892fcb7ebc6" providerId="AD" clId="Web-{4C78205A-1F35-4195-A2AB-94247213B848}" dt="2021-08-30T15:51:39.863" v="34" actId="20577"/>
      <pc:docMkLst>
        <pc:docMk/>
      </pc:docMkLst>
      <pc:sldChg chg="modSp">
        <pc:chgData name="Wiemann, Kelly Joann" userId="S::wiemannk@umsystem.edu::d5bb7430-3f83-47f2-a302-6892fcb7ebc6" providerId="AD" clId="Web-{4C78205A-1F35-4195-A2AB-94247213B848}" dt="2021-08-30T15:51:07.739" v="31" actId="20577"/>
        <pc:sldMkLst>
          <pc:docMk/>
          <pc:sldMk cId="2497259017" sldId="729"/>
        </pc:sldMkLst>
        <pc:spChg chg="mod">
          <ac:chgData name="Wiemann, Kelly Joann" userId="S::wiemannk@umsystem.edu::d5bb7430-3f83-47f2-a302-6892fcb7ebc6" providerId="AD" clId="Web-{4C78205A-1F35-4195-A2AB-94247213B848}" dt="2021-08-30T15:51:07.739" v="31" actId="20577"/>
          <ac:spMkLst>
            <pc:docMk/>
            <pc:sldMk cId="2497259017" sldId="729"/>
            <ac:spMk id="3" creationId="{9A676317-ED24-4322-BB58-7217DFF48D29}"/>
          </ac:spMkLst>
        </pc:spChg>
      </pc:sldChg>
      <pc:sldChg chg="modSp">
        <pc:chgData name="Wiemann, Kelly Joann" userId="S::wiemannk@umsystem.edu::d5bb7430-3f83-47f2-a302-6892fcb7ebc6" providerId="AD" clId="Web-{4C78205A-1F35-4195-A2AB-94247213B848}" dt="2021-08-30T15:51:39.863" v="34" actId="20577"/>
        <pc:sldMkLst>
          <pc:docMk/>
          <pc:sldMk cId="4054381458" sldId="737"/>
        </pc:sldMkLst>
        <pc:spChg chg="mod">
          <ac:chgData name="Wiemann, Kelly Joann" userId="S::wiemannk@umsystem.edu::d5bb7430-3f83-47f2-a302-6892fcb7ebc6" providerId="AD" clId="Web-{4C78205A-1F35-4195-A2AB-94247213B848}" dt="2021-08-30T15:51:39.863" v="34" actId="20577"/>
          <ac:spMkLst>
            <pc:docMk/>
            <pc:sldMk cId="4054381458" sldId="737"/>
            <ac:spMk id="3" creationId="{8A737C57-53E4-4770-AC89-18E26F8C97E8}"/>
          </ac:spMkLst>
        </pc:spChg>
      </pc:sldChg>
    </pc:docChg>
  </pc:docChgLst>
  <pc:docChgLst>
    <pc:chgData name="Wiemann, Kelly Joann" userId="S::wiemannk@umsystem.edu::d5bb7430-3f83-47f2-a302-6892fcb7ebc6" providerId="AD" clId="Web-{29E720B8-6C8B-4674-86BF-ECF86C455D79}"/>
    <pc:docChg chg="modSld">
      <pc:chgData name="Wiemann, Kelly Joann" userId="S::wiemannk@umsystem.edu::d5bb7430-3f83-47f2-a302-6892fcb7ebc6" providerId="AD" clId="Web-{29E720B8-6C8B-4674-86BF-ECF86C455D79}" dt="2021-09-02T02:26:58.391" v="1"/>
      <pc:docMkLst>
        <pc:docMk/>
      </pc:docMkLst>
      <pc:sldChg chg="addSp delSp">
        <pc:chgData name="Wiemann, Kelly Joann" userId="S::wiemannk@umsystem.edu::d5bb7430-3f83-47f2-a302-6892fcb7ebc6" providerId="AD" clId="Web-{29E720B8-6C8B-4674-86BF-ECF86C455D79}" dt="2021-09-02T02:26:58.391" v="1"/>
        <pc:sldMkLst>
          <pc:docMk/>
          <pc:sldMk cId="389971216" sldId="730"/>
        </pc:sldMkLst>
        <pc:spChg chg="add del">
          <ac:chgData name="Wiemann, Kelly Joann" userId="S::wiemannk@umsystem.edu::d5bb7430-3f83-47f2-a302-6892fcb7ebc6" providerId="AD" clId="Web-{29E720B8-6C8B-4674-86BF-ECF86C455D79}" dt="2021-09-02T02:26:58.391" v="1"/>
          <ac:spMkLst>
            <pc:docMk/>
            <pc:sldMk cId="389971216" sldId="730"/>
            <ac:spMk id="3" creationId="{C94D1A0E-7602-4B15-9635-E0351BCFC85D}"/>
          </ac:spMkLst>
        </pc:spChg>
      </pc:sldChg>
    </pc:docChg>
  </pc:docChgLst>
  <pc:docChgLst>
    <pc:chgData name="Felts, Kathy Schmidtke" userId="S::feltsk@umsystem.edu::79537ac4-d8fc-46a8-838f-8fe4bd1da518" providerId="AD" clId="Web-{2C776C7E-D6A1-442B-828A-F731A7882177}"/>
    <pc:docChg chg="modSld">
      <pc:chgData name="Felts, Kathy Schmidtke" userId="S::feltsk@umsystem.edu::79537ac4-d8fc-46a8-838f-8fe4bd1da518" providerId="AD" clId="Web-{2C776C7E-D6A1-442B-828A-F731A7882177}" dt="2021-08-31T22:06:29.164" v="130"/>
      <pc:docMkLst>
        <pc:docMk/>
      </pc:docMkLst>
      <pc:sldChg chg="modSp modNotes">
        <pc:chgData name="Felts, Kathy Schmidtke" userId="S::feltsk@umsystem.edu::79537ac4-d8fc-46a8-838f-8fe4bd1da518" providerId="AD" clId="Web-{2C776C7E-D6A1-442B-828A-F731A7882177}" dt="2021-08-31T22:06:29.164" v="130"/>
        <pc:sldMkLst>
          <pc:docMk/>
          <pc:sldMk cId="2098982460" sldId="727"/>
        </pc:sldMkLst>
        <pc:graphicFrameChg chg="mod modGraphic">
          <ac:chgData name="Felts, Kathy Schmidtke" userId="S::feltsk@umsystem.edu::79537ac4-d8fc-46a8-838f-8fe4bd1da518" providerId="AD" clId="Web-{2C776C7E-D6A1-442B-828A-F731A7882177}" dt="2021-08-31T22:06:14.117" v="112"/>
          <ac:graphicFrameMkLst>
            <pc:docMk/>
            <pc:sldMk cId="2098982460" sldId="727"/>
            <ac:graphicFrameMk id="5" creationId="{385B0B39-1021-4A79-8D80-C713CBBDFF81}"/>
          </ac:graphicFrameMkLst>
        </pc:graphicFrameChg>
      </pc:sldChg>
    </pc:docChg>
  </pc:docChgLst>
  <pc:docChgLst>
    <pc:chgData name="Choi, Mun" userId="S::choimun@umsystem.edu::a971d8c9-bf4f-4e77-8e00-819410cbe212" providerId="AD" clId="Web-{CAEB4E1B-B224-4C24-AB16-D9B56D51EE5C}"/>
    <pc:docChg chg="modSld">
      <pc:chgData name="Choi, Mun" userId="S::choimun@umsystem.edu::a971d8c9-bf4f-4e77-8e00-819410cbe212" providerId="AD" clId="Web-{CAEB4E1B-B224-4C24-AB16-D9B56D51EE5C}" dt="2021-08-25T15:19:48.254" v="35" actId="20577"/>
      <pc:docMkLst>
        <pc:docMk/>
      </pc:docMkLst>
      <pc:sldChg chg="modSp">
        <pc:chgData name="Choi, Mun" userId="S::choimun@umsystem.edu::a971d8c9-bf4f-4e77-8e00-819410cbe212" providerId="AD" clId="Web-{CAEB4E1B-B224-4C24-AB16-D9B56D51EE5C}" dt="2021-08-25T15:19:48.254" v="35" actId="20577"/>
        <pc:sldMkLst>
          <pc:docMk/>
          <pc:sldMk cId="2497259017" sldId="729"/>
        </pc:sldMkLst>
        <pc:spChg chg="mod">
          <ac:chgData name="Choi, Mun" userId="S::choimun@umsystem.edu::a971d8c9-bf4f-4e77-8e00-819410cbe212" providerId="AD" clId="Web-{CAEB4E1B-B224-4C24-AB16-D9B56D51EE5C}" dt="2021-08-25T15:19:44.020" v="33" actId="20577"/>
          <ac:spMkLst>
            <pc:docMk/>
            <pc:sldMk cId="2497259017" sldId="729"/>
            <ac:spMk id="20" creationId="{715C3921-9821-4ACB-955B-6F358D888669}"/>
          </ac:spMkLst>
        </pc:spChg>
        <pc:spChg chg="mod">
          <ac:chgData name="Choi, Mun" userId="S::choimun@umsystem.edu::a971d8c9-bf4f-4e77-8e00-819410cbe212" providerId="AD" clId="Web-{CAEB4E1B-B224-4C24-AB16-D9B56D51EE5C}" dt="2021-08-25T15:19:45.707" v="34" actId="20577"/>
          <ac:spMkLst>
            <pc:docMk/>
            <pc:sldMk cId="2497259017" sldId="729"/>
            <ac:spMk id="41" creationId="{CFB69A39-F77C-447C-A3B5-BE1A7070C360}"/>
          </ac:spMkLst>
        </pc:spChg>
        <pc:spChg chg="mod">
          <ac:chgData name="Choi, Mun" userId="S::choimun@umsystem.edu::a971d8c9-bf4f-4e77-8e00-819410cbe212" providerId="AD" clId="Web-{CAEB4E1B-B224-4C24-AB16-D9B56D51EE5C}" dt="2021-08-25T15:19:48.254" v="35" actId="20577"/>
          <ac:spMkLst>
            <pc:docMk/>
            <pc:sldMk cId="2497259017" sldId="729"/>
            <ac:spMk id="44" creationId="{885C97F5-11F3-476D-AD58-D500A6C039A8}"/>
          </ac:spMkLst>
        </pc:spChg>
      </pc:sldChg>
      <pc:sldChg chg="modSp">
        <pc:chgData name="Choi, Mun" userId="S::choimun@umsystem.edu::a971d8c9-bf4f-4e77-8e00-819410cbe212" providerId="AD" clId="Web-{CAEB4E1B-B224-4C24-AB16-D9B56D51EE5C}" dt="2021-08-25T15:18:29.958" v="11" actId="20577"/>
        <pc:sldMkLst>
          <pc:docMk/>
          <pc:sldMk cId="389971216" sldId="730"/>
        </pc:sldMkLst>
        <pc:spChg chg="mod">
          <ac:chgData name="Choi, Mun" userId="S::choimun@umsystem.edu::a971d8c9-bf4f-4e77-8e00-819410cbe212" providerId="AD" clId="Web-{CAEB4E1B-B224-4C24-AB16-D9B56D51EE5C}" dt="2021-08-25T15:18:29.958" v="11" actId="20577"/>
          <ac:spMkLst>
            <pc:docMk/>
            <pc:sldMk cId="389971216" sldId="730"/>
            <ac:spMk id="57" creationId="{639F9BE0-9828-401E-8A22-5DCA13C7A802}"/>
          </ac:spMkLst>
        </pc:spChg>
      </pc:sldChg>
    </pc:docChg>
  </pc:docChgLst>
  <pc:docChgLst>
    <pc:chgData name="Seidel, Karinna" userId="9d0bee74-a55b-4ad4-805b-b6360945b669" providerId="ADAL" clId="{BFA46254-28F9-4282-931E-74753226A910}"/>
    <pc:docChg chg="undo custSel addSld modSld">
      <pc:chgData name="Seidel, Karinna" userId="9d0bee74-a55b-4ad4-805b-b6360945b669" providerId="ADAL" clId="{BFA46254-28F9-4282-931E-74753226A910}" dt="2021-08-13T16:26:56.216" v="1186" actId="732"/>
      <pc:docMkLst>
        <pc:docMk/>
      </pc:docMkLst>
      <pc:sldChg chg="addSp delSp modSp mod">
        <pc:chgData name="Seidel, Karinna" userId="9d0bee74-a55b-4ad4-805b-b6360945b669" providerId="ADAL" clId="{BFA46254-28F9-4282-931E-74753226A910}" dt="2021-08-13T14:42:25.540" v="135" actId="1076"/>
        <pc:sldMkLst>
          <pc:docMk/>
          <pc:sldMk cId="2438403331" sldId="718"/>
        </pc:sldMkLst>
        <pc:spChg chg="del">
          <ac:chgData name="Seidel, Karinna" userId="9d0bee74-a55b-4ad4-805b-b6360945b669" providerId="ADAL" clId="{BFA46254-28F9-4282-931E-74753226A910}" dt="2021-08-13T14:41:49.426" v="127" actId="478"/>
          <ac:spMkLst>
            <pc:docMk/>
            <pc:sldMk cId="2438403331" sldId="718"/>
            <ac:spMk id="4" creationId="{289BBAB0-F0A8-4C9E-A24B-5650AE578810}"/>
          </ac:spMkLst>
        </pc:spChg>
        <pc:spChg chg="mod">
          <ac:chgData name="Seidel, Karinna" userId="9d0bee74-a55b-4ad4-805b-b6360945b669" providerId="ADAL" clId="{BFA46254-28F9-4282-931E-74753226A910}" dt="2021-08-13T14:34:20.772" v="15" actId="1076"/>
          <ac:spMkLst>
            <pc:docMk/>
            <pc:sldMk cId="2438403331" sldId="718"/>
            <ac:spMk id="7" creationId="{C41535F7-DD6A-4927-8649-2F600D345E2A}"/>
          </ac:spMkLst>
        </pc:spChg>
        <pc:spChg chg="add mod">
          <ac:chgData name="Seidel, Karinna" userId="9d0bee74-a55b-4ad4-805b-b6360945b669" providerId="ADAL" clId="{BFA46254-28F9-4282-931E-74753226A910}" dt="2021-08-13T14:40:44.761" v="110" actId="12788"/>
          <ac:spMkLst>
            <pc:docMk/>
            <pc:sldMk cId="2438403331" sldId="718"/>
            <ac:spMk id="8" creationId="{62682697-DAF7-410A-9C43-1E650DF16AD8}"/>
          </ac:spMkLst>
        </pc:spChg>
        <pc:spChg chg="add mod">
          <ac:chgData name="Seidel, Karinna" userId="9d0bee74-a55b-4ad4-805b-b6360945b669" providerId="ADAL" clId="{BFA46254-28F9-4282-931E-74753226A910}" dt="2021-08-13T14:40:28.687" v="107" actId="1076"/>
          <ac:spMkLst>
            <pc:docMk/>
            <pc:sldMk cId="2438403331" sldId="718"/>
            <ac:spMk id="11" creationId="{6E9A637D-EE05-4006-9053-61E3B4FF1F89}"/>
          </ac:spMkLst>
        </pc:spChg>
        <pc:spChg chg="add mod">
          <ac:chgData name="Seidel, Karinna" userId="9d0bee74-a55b-4ad4-805b-b6360945b669" providerId="ADAL" clId="{BFA46254-28F9-4282-931E-74753226A910}" dt="2021-08-13T14:40:26.516" v="106" actId="1076"/>
          <ac:spMkLst>
            <pc:docMk/>
            <pc:sldMk cId="2438403331" sldId="718"/>
            <ac:spMk id="15" creationId="{675DCA73-7250-43B1-A86D-57E0859A8FED}"/>
          </ac:spMkLst>
        </pc:spChg>
        <pc:spChg chg="add mod">
          <ac:chgData name="Seidel, Karinna" userId="9d0bee74-a55b-4ad4-805b-b6360945b669" providerId="ADAL" clId="{BFA46254-28F9-4282-931E-74753226A910}" dt="2021-08-13T14:37:53.553" v="75" actId="1076"/>
          <ac:spMkLst>
            <pc:docMk/>
            <pc:sldMk cId="2438403331" sldId="718"/>
            <ac:spMk id="19" creationId="{2529691E-6E74-482C-88E1-C1C7454FCE8E}"/>
          </ac:spMkLst>
        </pc:spChg>
        <pc:spChg chg="add mod">
          <ac:chgData name="Seidel, Karinna" userId="9d0bee74-a55b-4ad4-805b-b6360945b669" providerId="ADAL" clId="{BFA46254-28F9-4282-931E-74753226A910}" dt="2021-08-13T14:40:44.761" v="110" actId="12788"/>
          <ac:spMkLst>
            <pc:docMk/>
            <pc:sldMk cId="2438403331" sldId="718"/>
            <ac:spMk id="23" creationId="{644F277E-8206-4133-B554-28D4543E7A58}"/>
          </ac:spMkLst>
        </pc:spChg>
        <pc:spChg chg="add mod">
          <ac:chgData name="Seidel, Karinna" userId="9d0bee74-a55b-4ad4-805b-b6360945b669" providerId="ADAL" clId="{BFA46254-28F9-4282-931E-74753226A910}" dt="2021-08-13T14:40:10.761" v="101" actId="1076"/>
          <ac:spMkLst>
            <pc:docMk/>
            <pc:sldMk cId="2438403331" sldId="718"/>
            <ac:spMk id="27" creationId="{D8FB74CE-33F4-40AC-9CC3-C9F90021ACF9}"/>
          </ac:spMkLst>
        </pc:spChg>
        <pc:spChg chg="add mod">
          <ac:chgData name="Seidel, Karinna" userId="9d0bee74-a55b-4ad4-805b-b6360945b669" providerId="ADAL" clId="{BFA46254-28F9-4282-931E-74753226A910}" dt="2021-08-13T14:41:52.083" v="128" actId="1076"/>
          <ac:spMkLst>
            <pc:docMk/>
            <pc:sldMk cId="2438403331" sldId="718"/>
            <ac:spMk id="31" creationId="{A8EAB64B-D508-4070-962D-2B71A9FFD0AE}"/>
          </ac:spMkLst>
        </pc:spChg>
        <pc:picChg chg="mod">
          <ac:chgData name="Seidel, Karinna" userId="9d0bee74-a55b-4ad4-805b-b6360945b669" providerId="ADAL" clId="{BFA46254-28F9-4282-931E-74753226A910}" dt="2021-08-13T14:34:13.902" v="14" actId="14100"/>
          <ac:picMkLst>
            <pc:docMk/>
            <pc:sldMk cId="2438403331" sldId="718"/>
            <ac:picMk id="6" creationId="{6FD95783-1346-4342-8C40-E60B8B2B95A8}"/>
          </ac:picMkLst>
        </pc:picChg>
        <pc:picChg chg="add mod modCrop">
          <ac:chgData name="Seidel, Karinna" userId="9d0bee74-a55b-4ad4-805b-b6360945b669" providerId="ADAL" clId="{BFA46254-28F9-4282-931E-74753226A910}" dt="2021-08-13T14:40:44.761" v="110" actId="12788"/>
          <ac:picMkLst>
            <pc:docMk/>
            <pc:sldMk cId="2438403331" sldId="718"/>
            <ac:picMk id="9" creationId="{6A22F518-E56B-4F25-BF36-A2F83F444454}"/>
          </ac:picMkLst>
        </pc:picChg>
        <pc:picChg chg="add mod modCrop">
          <ac:chgData name="Seidel, Karinna" userId="9d0bee74-a55b-4ad4-805b-b6360945b669" providerId="ADAL" clId="{BFA46254-28F9-4282-931E-74753226A910}" dt="2021-08-13T14:40:28.687" v="107" actId="1076"/>
          <ac:picMkLst>
            <pc:docMk/>
            <pc:sldMk cId="2438403331" sldId="718"/>
            <ac:picMk id="13" creationId="{F917AF3B-E4BA-4E29-9162-DAF4BD23E21E}"/>
          </ac:picMkLst>
        </pc:picChg>
        <pc:picChg chg="add mod modCrop">
          <ac:chgData name="Seidel, Karinna" userId="9d0bee74-a55b-4ad4-805b-b6360945b669" providerId="ADAL" clId="{BFA46254-28F9-4282-931E-74753226A910}" dt="2021-08-13T14:40:26.516" v="106" actId="1076"/>
          <ac:picMkLst>
            <pc:docMk/>
            <pc:sldMk cId="2438403331" sldId="718"/>
            <ac:picMk id="17" creationId="{6E86422E-DA7B-46A3-85A7-A206E47EFD5F}"/>
          </ac:picMkLst>
        </pc:picChg>
        <pc:picChg chg="add mod modCrop">
          <ac:chgData name="Seidel, Karinna" userId="9d0bee74-a55b-4ad4-805b-b6360945b669" providerId="ADAL" clId="{BFA46254-28F9-4282-931E-74753226A910}" dt="2021-08-13T14:37:50.995" v="74" actId="1076"/>
          <ac:picMkLst>
            <pc:docMk/>
            <pc:sldMk cId="2438403331" sldId="718"/>
            <ac:picMk id="21" creationId="{3D6F19A4-03EF-4C99-8350-E8972FA6D9B4}"/>
          </ac:picMkLst>
        </pc:picChg>
        <pc:picChg chg="add mod modCrop">
          <ac:chgData name="Seidel, Karinna" userId="9d0bee74-a55b-4ad4-805b-b6360945b669" providerId="ADAL" clId="{BFA46254-28F9-4282-931E-74753226A910}" dt="2021-08-13T14:40:44.761" v="110" actId="12788"/>
          <ac:picMkLst>
            <pc:docMk/>
            <pc:sldMk cId="2438403331" sldId="718"/>
            <ac:picMk id="25" creationId="{C9DEA33A-9046-4001-9F3E-0537F5DDCB83}"/>
          </ac:picMkLst>
        </pc:picChg>
        <pc:picChg chg="add mod modCrop">
          <ac:chgData name="Seidel, Karinna" userId="9d0bee74-a55b-4ad4-805b-b6360945b669" providerId="ADAL" clId="{BFA46254-28F9-4282-931E-74753226A910}" dt="2021-08-13T14:41:18.204" v="117" actId="18131"/>
          <ac:picMkLst>
            <pc:docMk/>
            <pc:sldMk cId="2438403331" sldId="718"/>
            <ac:picMk id="29" creationId="{3E22AE7C-19A9-4097-8992-E7ED274B0668}"/>
          </ac:picMkLst>
        </pc:picChg>
        <pc:picChg chg="add mod modCrop">
          <ac:chgData name="Seidel, Karinna" userId="9d0bee74-a55b-4ad4-805b-b6360945b669" providerId="ADAL" clId="{BFA46254-28F9-4282-931E-74753226A910}" dt="2021-08-13T14:42:25.540" v="135" actId="1076"/>
          <ac:picMkLst>
            <pc:docMk/>
            <pc:sldMk cId="2438403331" sldId="718"/>
            <ac:picMk id="33" creationId="{5E1E92E2-8094-4D89-A5F6-21875E8A671E}"/>
          </ac:picMkLst>
        </pc:picChg>
      </pc:sldChg>
      <pc:sldChg chg="addSp modSp mod">
        <pc:chgData name="Seidel, Karinna" userId="9d0bee74-a55b-4ad4-805b-b6360945b669" providerId="ADAL" clId="{BFA46254-28F9-4282-931E-74753226A910}" dt="2021-08-13T16:26:56.216" v="1186" actId="732"/>
        <pc:sldMkLst>
          <pc:docMk/>
          <pc:sldMk cId="2451216420" sldId="722"/>
        </pc:sldMkLst>
        <pc:spChg chg="mod">
          <ac:chgData name="Seidel, Karinna" userId="9d0bee74-a55b-4ad4-805b-b6360945b669" providerId="ADAL" clId="{BFA46254-28F9-4282-931E-74753226A910}" dt="2021-08-13T16:26:33.733" v="1184" actId="1076"/>
          <ac:spMkLst>
            <pc:docMk/>
            <pc:sldMk cId="2451216420" sldId="722"/>
            <ac:spMk id="9" creationId="{AD5CD972-5C66-46F0-8632-FFC155E949C0}"/>
          </ac:spMkLst>
        </pc:spChg>
        <pc:spChg chg="mod">
          <ac:chgData name="Seidel, Karinna" userId="9d0bee74-a55b-4ad4-805b-b6360945b669" providerId="ADAL" clId="{BFA46254-28F9-4282-931E-74753226A910}" dt="2021-08-13T16:26:24.901" v="1183" actId="1076"/>
          <ac:spMkLst>
            <pc:docMk/>
            <pc:sldMk cId="2451216420" sldId="722"/>
            <ac:spMk id="10" creationId="{A1DB7F98-E9B8-4260-B75D-85BF629F0108}"/>
          </ac:spMkLst>
        </pc:spChg>
        <pc:spChg chg="mod">
          <ac:chgData name="Seidel, Karinna" userId="9d0bee74-a55b-4ad4-805b-b6360945b669" providerId="ADAL" clId="{BFA46254-28F9-4282-931E-74753226A910}" dt="2021-08-13T16:26:24.901" v="1183" actId="1076"/>
          <ac:spMkLst>
            <pc:docMk/>
            <pc:sldMk cId="2451216420" sldId="722"/>
            <ac:spMk id="12" creationId="{FBCD20B0-1738-467E-B0A7-DF963ABFCECF}"/>
          </ac:spMkLst>
        </pc:spChg>
        <pc:spChg chg="mod">
          <ac:chgData name="Seidel, Karinna" userId="9d0bee74-a55b-4ad4-805b-b6360945b669" providerId="ADAL" clId="{BFA46254-28F9-4282-931E-74753226A910}" dt="2021-08-13T16:26:24.901" v="1183" actId="1076"/>
          <ac:spMkLst>
            <pc:docMk/>
            <pc:sldMk cId="2451216420" sldId="722"/>
            <ac:spMk id="13" creationId="{7219EE80-9A0D-468F-8EF9-1F26453300A2}"/>
          </ac:spMkLst>
        </pc:spChg>
        <pc:picChg chg="mod">
          <ac:chgData name="Seidel, Karinna" userId="9d0bee74-a55b-4ad4-805b-b6360945b669" providerId="ADAL" clId="{BFA46254-28F9-4282-931E-74753226A910}" dt="2021-08-13T16:26:24.901" v="1183" actId="1076"/>
          <ac:picMkLst>
            <pc:docMk/>
            <pc:sldMk cId="2451216420" sldId="722"/>
            <ac:picMk id="11" creationId="{4441C129-A862-474F-89A7-0BA438EFA5A7}"/>
          </ac:picMkLst>
        </pc:picChg>
        <pc:picChg chg="mod">
          <ac:chgData name="Seidel, Karinna" userId="9d0bee74-a55b-4ad4-805b-b6360945b669" providerId="ADAL" clId="{BFA46254-28F9-4282-931E-74753226A910}" dt="2021-08-13T16:26:24.901" v="1183" actId="1076"/>
          <ac:picMkLst>
            <pc:docMk/>
            <pc:sldMk cId="2451216420" sldId="722"/>
            <ac:picMk id="16" creationId="{7DCC33B9-0EBF-4090-BA9D-F49D4F4B2A93}"/>
          </ac:picMkLst>
        </pc:picChg>
        <pc:picChg chg="mod">
          <ac:chgData name="Seidel, Karinna" userId="9d0bee74-a55b-4ad4-805b-b6360945b669" providerId="ADAL" clId="{BFA46254-28F9-4282-931E-74753226A910}" dt="2021-08-13T16:26:24.901" v="1183" actId="1076"/>
          <ac:picMkLst>
            <pc:docMk/>
            <pc:sldMk cId="2451216420" sldId="722"/>
            <ac:picMk id="26" creationId="{260DC142-66DA-455E-B5A3-1C98F367CB61}"/>
          </ac:picMkLst>
        </pc:picChg>
        <pc:picChg chg="add mod">
          <ac:chgData name="Seidel, Karinna" userId="9d0bee74-a55b-4ad4-805b-b6360945b669" providerId="ADAL" clId="{BFA46254-28F9-4282-931E-74753226A910}" dt="2021-08-13T16:26:56.216" v="1186" actId="732"/>
          <ac:picMkLst>
            <pc:docMk/>
            <pc:sldMk cId="2451216420" sldId="722"/>
            <ac:picMk id="1026" creationId="{C8991894-7B85-454C-B0F4-B47A08ECA17B}"/>
          </ac:picMkLst>
        </pc:picChg>
      </pc:sldChg>
      <pc:sldChg chg="addSp delSp modSp add mod">
        <pc:chgData name="Seidel, Karinna" userId="9d0bee74-a55b-4ad4-805b-b6360945b669" providerId="ADAL" clId="{BFA46254-28F9-4282-931E-74753226A910}" dt="2021-08-13T15:50:11.266" v="761" actId="1076"/>
        <pc:sldMkLst>
          <pc:docMk/>
          <pc:sldMk cId="3327017476" sldId="726"/>
        </pc:sldMkLst>
        <pc:spChg chg="del mod">
          <ac:chgData name="Seidel, Karinna" userId="9d0bee74-a55b-4ad4-805b-b6360945b669" providerId="ADAL" clId="{BFA46254-28F9-4282-931E-74753226A910}" dt="2021-08-13T15:05:51.992" v="314" actId="478"/>
          <ac:spMkLst>
            <pc:docMk/>
            <pc:sldMk cId="3327017476" sldId="726"/>
            <ac:spMk id="2" creationId="{01E0595D-D3CB-4EE3-8A16-0F9A98C6736B}"/>
          </ac:spMkLst>
        </pc:spChg>
        <pc:spChg chg="del">
          <ac:chgData name="Seidel, Karinna" userId="9d0bee74-a55b-4ad4-805b-b6360945b669" providerId="ADAL" clId="{BFA46254-28F9-4282-931E-74753226A910}" dt="2021-08-13T14:49:49.528" v="139" actId="478"/>
          <ac:spMkLst>
            <pc:docMk/>
            <pc:sldMk cId="3327017476" sldId="726"/>
            <ac:spMk id="7" creationId="{C41535F7-DD6A-4927-8649-2F600D345E2A}"/>
          </ac:spMkLst>
        </pc:spChg>
        <pc:spChg chg="del">
          <ac:chgData name="Seidel, Karinna" userId="9d0bee74-a55b-4ad4-805b-b6360945b669" providerId="ADAL" clId="{BFA46254-28F9-4282-931E-74753226A910}" dt="2021-08-13T14:50:12.425" v="150" actId="478"/>
          <ac:spMkLst>
            <pc:docMk/>
            <pc:sldMk cId="3327017476" sldId="726"/>
            <ac:spMk id="8" creationId="{62682697-DAF7-410A-9C43-1E650DF16AD8}"/>
          </ac:spMkLst>
        </pc:spChg>
        <pc:spChg chg="del">
          <ac:chgData name="Seidel, Karinna" userId="9d0bee74-a55b-4ad4-805b-b6360945b669" providerId="ADAL" clId="{BFA46254-28F9-4282-931E-74753226A910}" dt="2021-08-13T14:50:12.425" v="150" actId="478"/>
          <ac:spMkLst>
            <pc:docMk/>
            <pc:sldMk cId="3327017476" sldId="726"/>
            <ac:spMk id="11" creationId="{6E9A637D-EE05-4006-9053-61E3B4FF1F89}"/>
          </ac:spMkLst>
        </pc:spChg>
        <pc:spChg chg="del">
          <ac:chgData name="Seidel, Karinna" userId="9d0bee74-a55b-4ad4-805b-b6360945b669" providerId="ADAL" clId="{BFA46254-28F9-4282-931E-74753226A910}" dt="2021-08-13T14:50:12.425" v="150" actId="478"/>
          <ac:spMkLst>
            <pc:docMk/>
            <pc:sldMk cId="3327017476" sldId="726"/>
            <ac:spMk id="15" creationId="{675DCA73-7250-43B1-A86D-57E0859A8FED}"/>
          </ac:spMkLst>
        </pc:spChg>
        <pc:spChg chg="add del mod">
          <ac:chgData name="Seidel, Karinna" userId="9d0bee74-a55b-4ad4-805b-b6360945b669" providerId="ADAL" clId="{BFA46254-28F9-4282-931E-74753226A910}" dt="2021-08-13T15:05:53.301" v="315" actId="478"/>
          <ac:spMkLst>
            <pc:docMk/>
            <pc:sldMk cId="3327017476" sldId="726"/>
            <ac:spMk id="16" creationId="{855DE618-C99A-410C-99BC-9DC0271C242E}"/>
          </ac:spMkLst>
        </pc:spChg>
        <pc:spChg chg="del">
          <ac:chgData name="Seidel, Karinna" userId="9d0bee74-a55b-4ad4-805b-b6360945b669" providerId="ADAL" clId="{BFA46254-28F9-4282-931E-74753226A910}" dt="2021-08-13T14:49:53.890" v="141" actId="478"/>
          <ac:spMkLst>
            <pc:docMk/>
            <pc:sldMk cId="3327017476" sldId="726"/>
            <ac:spMk id="19" creationId="{2529691E-6E74-482C-88E1-C1C7454FCE8E}"/>
          </ac:spMkLst>
        </pc:spChg>
        <pc:spChg chg="add mod">
          <ac:chgData name="Seidel, Karinna" userId="9d0bee74-a55b-4ad4-805b-b6360945b669" providerId="ADAL" clId="{BFA46254-28F9-4282-931E-74753226A910}" dt="2021-08-13T15:27:43.066" v="455" actId="1035"/>
          <ac:spMkLst>
            <pc:docMk/>
            <pc:sldMk cId="3327017476" sldId="726"/>
            <ac:spMk id="20" creationId="{715C3921-9821-4ACB-955B-6F358D888669}"/>
          </ac:spMkLst>
        </pc:spChg>
        <pc:spChg chg="del">
          <ac:chgData name="Seidel, Karinna" userId="9d0bee74-a55b-4ad4-805b-b6360945b669" providerId="ADAL" clId="{BFA46254-28F9-4282-931E-74753226A910}" dt="2021-08-13T14:49:53.890" v="141" actId="478"/>
          <ac:spMkLst>
            <pc:docMk/>
            <pc:sldMk cId="3327017476" sldId="726"/>
            <ac:spMk id="23" creationId="{644F277E-8206-4133-B554-28D4543E7A58}"/>
          </ac:spMkLst>
        </pc:spChg>
        <pc:spChg chg="add mod">
          <ac:chgData name="Seidel, Karinna" userId="9d0bee74-a55b-4ad4-805b-b6360945b669" providerId="ADAL" clId="{BFA46254-28F9-4282-931E-74753226A910}" dt="2021-08-13T15:29:33.394" v="484" actId="12788"/>
          <ac:spMkLst>
            <pc:docMk/>
            <pc:sldMk cId="3327017476" sldId="726"/>
            <ac:spMk id="24" creationId="{0D11E780-D177-49BC-A939-4D51804966BE}"/>
          </ac:spMkLst>
        </pc:spChg>
        <pc:spChg chg="del">
          <ac:chgData name="Seidel, Karinna" userId="9d0bee74-a55b-4ad4-805b-b6360945b669" providerId="ADAL" clId="{BFA46254-28F9-4282-931E-74753226A910}" dt="2021-08-13T14:49:53.890" v="141" actId="478"/>
          <ac:spMkLst>
            <pc:docMk/>
            <pc:sldMk cId="3327017476" sldId="726"/>
            <ac:spMk id="27" creationId="{D8FB74CE-33F4-40AC-9CC3-C9F90021ACF9}"/>
          </ac:spMkLst>
        </pc:spChg>
        <pc:spChg chg="add mod">
          <ac:chgData name="Seidel, Karinna" userId="9d0bee74-a55b-4ad4-805b-b6360945b669" providerId="ADAL" clId="{BFA46254-28F9-4282-931E-74753226A910}" dt="2021-08-13T15:29:43.319" v="485" actId="12788"/>
          <ac:spMkLst>
            <pc:docMk/>
            <pc:sldMk cId="3327017476" sldId="726"/>
            <ac:spMk id="28" creationId="{C7608B71-43CC-430B-85BE-FA8BF32BA042}"/>
          </ac:spMkLst>
        </pc:spChg>
        <pc:spChg chg="del">
          <ac:chgData name="Seidel, Karinna" userId="9d0bee74-a55b-4ad4-805b-b6360945b669" providerId="ADAL" clId="{BFA46254-28F9-4282-931E-74753226A910}" dt="2021-08-13T14:49:53.890" v="141" actId="478"/>
          <ac:spMkLst>
            <pc:docMk/>
            <pc:sldMk cId="3327017476" sldId="726"/>
            <ac:spMk id="31" creationId="{A8EAB64B-D508-4070-962D-2B71A9FFD0AE}"/>
          </ac:spMkLst>
        </pc:spChg>
        <pc:spChg chg="add mod">
          <ac:chgData name="Seidel, Karinna" userId="9d0bee74-a55b-4ad4-805b-b6360945b669" providerId="ADAL" clId="{BFA46254-28F9-4282-931E-74753226A910}" dt="2021-08-13T15:29:48.370" v="486" actId="12788"/>
          <ac:spMkLst>
            <pc:docMk/>
            <pc:sldMk cId="3327017476" sldId="726"/>
            <ac:spMk id="32" creationId="{F55A088E-1E82-4803-92B0-B97126ADD8F3}"/>
          </ac:spMkLst>
        </pc:spChg>
        <pc:spChg chg="add mod">
          <ac:chgData name="Seidel, Karinna" userId="9d0bee74-a55b-4ad4-805b-b6360945b669" providerId="ADAL" clId="{BFA46254-28F9-4282-931E-74753226A910}" dt="2021-08-13T15:37:27.580" v="554" actId="12788"/>
          <ac:spMkLst>
            <pc:docMk/>
            <pc:sldMk cId="3327017476" sldId="726"/>
            <ac:spMk id="36" creationId="{12A815FA-622F-4BB9-BD53-3BF857258F61}"/>
          </ac:spMkLst>
        </pc:spChg>
        <pc:spChg chg="add mod">
          <ac:chgData name="Seidel, Karinna" userId="9d0bee74-a55b-4ad4-805b-b6360945b669" providerId="ADAL" clId="{BFA46254-28F9-4282-931E-74753226A910}" dt="2021-08-13T15:27:43.066" v="455" actId="1035"/>
          <ac:spMkLst>
            <pc:docMk/>
            <pc:sldMk cId="3327017476" sldId="726"/>
            <ac:spMk id="38" creationId="{A055E2B6-B41E-4ED9-A485-7430A01500BE}"/>
          </ac:spMkLst>
        </pc:spChg>
        <pc:spChg chg="add mod">
          <ac:chgData name="Seidel, Karinna" userId="9d0bee74-a55b-4ad4-805b-b6360945b669" providerId="ADAL" clId="{BFA46254-28F9-4282-931E-74753226A910}" dt="2021-08-13T15:27:43.066" v="455" actId="1035"/>
          <ac:spMkLst>
            <pc:docMk/>
            <pc:sldMk cId="3327017476" sldId="726"/>
            <ac:spMk id="41" creationId="{CFB69A39-F77C-447C-A3B5-BE1A7070C360}"/>
          </ac:spMkLst>
        </pc:spChg>
        <pc:spChg chg="add mod">
          <ac:chgData name="Seidel, Karinna" userId="9d0bee74-a55b-4ad4-805b-b6360945b669" providerId="ADAL" clId="{BFA46254-28F9-4282-931E-74753226A910}" dt="2021-08-13T15:29:33.394" v="484" actId="12788"/>
          <ac:spMkLst>
            <pc:docMk/>
            <pc:sldMk cId="3327017476" sldId="726"/>
            <ac:spMk id="44" creationId="{885C97F5-11F3-476D-AD58-D500A6C039A8}"/>
          </ac:spMkLst>
        </pc:spChg>
        <pc:spChg chg="add mod">
          <ac:chgData name="Seidel, Karinna" userId="9d0bee74-a55b-4ad4-805b-b6360945b669" providerId="ADAL" clId="{BFA46254-28F9-4282-931E-74753226A910}" dt="2021-08-13T15:31:45.510" v="506" actId="1076"/>
          <ac:spMkLst>
            <pc:docMk/>
            <pc:sldMk cId="3327017476" sldId="726"/>
            <ac:spMk id="47" creationId="{162AB15D-7E64-4B47-BF8A-B29474BF1024}"/>
          </ac:spMkLst>
        </pc:spChg>
        <pc:spChg chg="add mod">
          <ac:chgData name="Seidel, Karinna" userId="9d0bee74-a55b-4ad4-805b-b6360945b669" providerId="ADAL" clId="{BFA46254-28F9-4282-931E-74753226A910}" dt="2021-08-13T15:33:03.387" v="528" actId="1076"/>
          <ac:spMkLst>
            <pc:docMk/>
            <pc:sldMk cId="3327017476" sldId="726"/>
            <ac:spMk id="50" creationId="{A4180C9B-8C3D-44A2-A618-5E32E11C6E74}"/>
          </ac:spMkLst>
        </pc:spChg>
        <pc:spChg chg="add mod">
          <ac:chgData name="Seidel, Karinna" userId="9d0bee74-a55b-4ad4-805b-b6360945b669" providerId="ADAL" clId="{BFA46254-28F9-4282-931E-74753226A910}" dt="2021-08-13T15:37:27.580" v="554" actId="12788"/>
          <ac:spMkLst>
            <pc:docMk/>
            <pc:sldMk cId="3327017476" sldId="726"/>
            <ac:spMk id="53" creationId="{2659F5FC-AFAD-4BEB-926A-9C899B311FFD}"/>
          </ac:spMkLst>
        </pc:spChg>
        <pc:spChg chg="add mod">
          <ac:chgData name="Seidel, Karinna" userId="9d0bee74-a55b-4ad4-805b-b6360945b669" providerId="ADAL" clId="{BFA46254-28F9-4282-931E-74753226A910}" dt="2021-08-13T15:38:49.319" v="584" actId="1037"/>
          <ac:spMkLst>
            <pc:docMk/>
            <pc:sldMk cId="3327017476" sldId="726"/>
            <ac:spMk id="56" creationId="{EF49134F-04D2-49AA-B054-165FBD234932}"/>
          </ac:spMkLst>
        </pc:spChg>
        <pc:spChg chg="add mod">
          <ac:chgData name="Seidel, Karinna" userId="9d0bee74-a55b-4ad4-805b-b6360945b669" providerId="ADAL" clId="{BFA46254-28F9-4282-931E-74753226A910}" dt="2021-08-13T15:40:07.242" v="604" actId="1076"/>
          <ac:spMkLst>
            <pc:docMk/>
            <pc:sldMk cId="3327017476" sldId="726"/>
            <ac:spMk id="59" creationId="{1ACA226B-955C-4570-8F90-A329E957210F}"/>
          </ac:spMkLst>
        </pc:spChg>
        <pc:spChg chg="add mod">
          <ac:chgData name="Seidel, Karinna" userId="9d0bee74-a55b-4ad4-805b-b6360945b669" providerId="ADAL" clId="{BFA46254-28F9-4282-931E-74753226A910}" dt="2021-08-13T15:49:58.719" v="759" actId="1076"/>
          <ac:spMkLst>
            <pc:docMk/>
            <pc:sldMk cId="3327017476" sldId="726"/>
            <ac:spMk id="63" creationId="{EA6014C0-5C22-428D-B726-88A932AF069E}"/>
          </ac:spMkLst>
        </pc:spChg>
        <pc:spChg chg="add mod">
          <ac:chgData name="Seidel, Karinna" userId="9d0bee74-a55b-4ad4-805b-b6360945b669" providerId="ADAL" clId="{BFA46254-28F9-4282-931E-74753226A910}" dt="2021-08-13T15:49:58.719" v="759" actId="1076"/>
          <ac:spMkLst>
            <pc:docMk/>
            <pc:sldMk cId="3327017476" sldId="726"/>
            <ac:spMk id="66" creationId="{9E6435ED-DAA0-4AB7-AFE6-C672AEAE8A3E}"/>
          </ac:spMkLst>
        </pc:spChg>
        <pc:spChg chg="add del mod">
          <ac:chgData name="Seidel, Karinna" userId="9d0bee74-a55b-4ad4-805b-b6360945b669" providerId="ADAL" clId="{BFA46254-28F9-4282-931E-74753226A910}" dt="2021-08-13T15:44:55.688" v="696" actId="478"/>
          <ac:spMkLst>
            <pc:docMk/>
            <pc:sldMk cId="3327017476" sldId="726"/>
            <ac:spMk id="69" creationId="{1ED7AFA7-24D8-4AF9-8C60-AEEFAA6B94D0}"/>
          </ac:spMkLst>
        </pc:spChg>
        <pc:spChg chg="add mod">
          <ac:chgData name="Seidel, Karinna" userId="9d0bee74-a55b-4ad4-805b-b6360945b669" providerId="ADAL" clId="{BFA46254-28F9-4282-931E-74753226A910}" dt="2021-08-13T15:50:05.273" v="760" actId="1076"/>
          <ac:spMkLst>
            <pc:docMk/>
            <pc:sldMk cId="3327017476" sldId="726"/>
            <ac:spMk id="70" creationId="{F2D6204B-FB96-4248-B790-47F0212D3AB5}"/>
          </ac:spMkLst>
        </pc:spChg>
        <pc:spChg chg="add mod">
          <ac:chgData name="Seidel, Karinna" userId="9d0bee74-a55b-4ad4-805b-b6360945b669" providerId="ADAL" clId="{BFA46254-28F9-4282-931E-74753226A910}" dt="2021-08-13T15:50:11.266" v="761" actId="1076"/>
          <ac:spMkLst>
            <pc:docMk/>
            <pc:sldMk cId="3327017476" sldId="726"/>
            <ac:spMk id="90" creationId="{C827F4AF-0DBB-442A-AD57-A5B3E738BF47}"/>
          </ac:spMkLst>
        </pc:spChg>
        <pc:picChg chg="del">
          <ac:chgData name="Seidel, Karinna" userId="9d0bee74-a55b-4ad4-805b-b6360945b669" providerId="ADAL" clId="{BFA46254-28F9-4282-931E-74753226A910}" dt="2021-08-13T14:50:12.425" v="150" actId="478"/>
          <ac:picMkLst>
            <pc:docMk/>
            <pc:sldMk cId="3327017476" sldId="726"/>
            <ac:picMk id="6" creationId="{6FD95783-1346-4342-8C40-E60B8B2B95A8}"/>
          </ac:picMkLst>
        </pc:picChg>
        <pc:picChg chg="del">
          <ac:chgData name="Seidel, Karinna" userId="9d0bee74-a55b-4ad4-805b-b6360945b669" providerId="ADAL" clId="{BFA46254-28F9-4282-931E-74753226A910}" dt="2021-08-13T14:50:12.425" v="150" actId="478"/>
          <ac:picMkLst>
            <pc:docMk/>
            <pc:sldMk cId="3327017476" sldId="726"/>
            <ac:picMk id="9" creationId="{6A22F518-E56B-4F25-BF36-A2F83F444454}"/>
          </ac:picMkLst>
        </pc:picChg>
        <pc:picChg chg="del">
          <ac:chgData name="Seidel, Karinna" userId="9d0bee74-a55b-4ad4-805b-b6360945b669" providerId="ADAL" clId="{BFA46254-28F9-4282-931E-74753226A910}" dt="2021-08-13T14:50:12.425" v="150" actId="478"/>
          <ac:picMkLst>
            <pc:docMk/>
            <pc:sldMk cId="3327017476" sldId="726"/>
            <ac:picMk id="13" creationId="{F917AF3B-E4BA-4E29-9162-DAF4BD23E21E}"/>
          </ac:picMkLst>
        </pc:picChg>
        <pc:picChg chg="del">
          <ac:chgData name="Seidel, Karinna" userId="9d0bee74-a55b-4ad4-805b-b6360945b669" providerId="ADAL" clId="{BFA46254-28F9-4282-931E-74753226A910}" dt="2021-08-13T14:50:12.425" v="150" actId="478"/>
          <ac:picMkLst>
            <pc:docMk/>
            <pc:sldMk cId="3327017476" sldId="726"/>
            <ac:picMk id="17" creationId="{6E86422E-DA7B-46A3-85A7-A206E47EFD5F}"/>
          </ac:picMkLst>
        </pc:picChg>
        <pc:picChg chg="del">
          <ac:chgData name="Seidel, Karinna" userId="9d0bee74-a55b-4ad4-805b-b6360945b669" providerId="ADAL" clId="{BFA46254-28F9-4282-931E-74753226A910}" dt="2021-08-13T14:49:53.890" v="141" actId="478"/>
          <ac:picMkLst>
            <pc:docMk/>
            <pc:sldMk cId="3327017476" sldId="726"/>
            <ac:picMk id="21" creationId="{3D6F19A4-03EF-4C99-8350-E8972FA6D9B4}"/>
          </ac:picMkLst>
        </pc:picChg>
        <pc:picChg chg="add mod modCrop">
          <ac:chgData name="Seidel, Karinna" userId="9d0bee74-a55b-4ad4-805b-b6360945b669" providerId="ADAL" clId="{BFA46254-28F9-4282-931E-74753226A910}" dt="2021-08-13T15:27:43.066" v="455" actId="1035"/>
          <ac:picMkLst>
            <pc:docMk/>
            <pc:sldMk cId="3327017476" sldId="726"/>
            <ac:picMk id="22" creationId="{A5B191AA-51F2-44EA-B684-155A53D4F730}"/>
          </ac:picMkLst>
        </pc:picChg>
        <pc:picChg chg="del">
          <ac:chgData name="Seidel, Karinna" userId="9d0bee74-a55b-4ad4-805b-b6360945b669" providerId="ADAL" clId="{BFA46254-28F9-4282-931E-74753226A910}" dt="2021-08-13T14:49:53.890" v="141" actId="478"/>
          <ac:picMkLst>
            <pc:docMk/>
            <pc:sldMk cId="3327017476" sldId="726"/>
            <ac:picMk id="25" creationId="{C9DEA33A-9046-4001-9F3E-0537F5DDCB83}"/>
          </ac:picMkLst>
        </pc:picChg>
        <pc:picChg chg="add mod modCrop">
          <ac:chgData name="Seidel, Karinna" userId="9d0bee74-a55b-4ad4-805b-b6360945b669" providerId="ADAL" clId="{BFA46254-28F9-4282-931E-74753226A910}" dt="2021-08-13T15:29:33.394" v="484" actId="12788"/>
          <ac:picMkLst>
            <pc:docMk/>
            <pc:sldMk cId="3327017476" sldId="726"/>
            <ac:picMk id="26" creationId="{60447676-3494-4B5C-8DD0-2D9BFDEEE965}"/>
          </ac:picMkLst>
        </pc:picChg>
        <pc:picChg chg="del">
          <ac:chgData name="Seidel, Karinna" userId="9d0bee74-a55b-4ad4-805b-b6360945b669" providerId="ADAL" clId="{BFA46254-28F9-4282-931E-74753226A910}" dt="2021-08-13T14:49:53.890" v="141" actId="478"/>
          <ac:picMkLst>
            <pc:docMk/>
            <pc:sldMk cId="3327017476" sldId="726"/>
            <ac:picMk id="29" creationId="{3E22AE7C-19A9-4097-8992-E7ED274B0668}"/>
          </ac:picMkLst>
        </pc:picChg>
        <pc:picChg chg="add mod modCrop">
          <ac:chgData name="Seidel, Karinna" userId="9d0bee74-a55b-4ad4-805b-b6360945b669" providerId="ADAL" clId="{BFA46254-28F9-4282-931E-74753226A910}" dt="2021-08-13T15:29:43.319" v="485" actId="12788"/>
          <ac:picMkLst>
            <pc:docMk/>
            <pc:sldMk cId="3327017476" sldId="726"/>
            <ac:picMk id="30" creationId="{85B197C4-95B0-4EDB-BE9A-10C8AC8CBAC0}"/>
          </ac:picMkLst>
        </pc:picChg>
        <pc:picChg chg="del">
          <ac:chgData name="Seidel, Karinna" userId="9d0bee74-a55b-4ad4-805b-b6360945b669" providerId="ADAL" clId="{BFA46254-28F9-4282-931E-74753226A910}" dt="2021-08-13T14:49:53.890" v="141" actId="478"/>
          <ac:picMkLst>
            <pc:docMk/>
            <pc:sldMk cId="3327017476" sldId="726"/>
            <ac:picMk id="33" creationId="{5E1E92E2-8094-4D89-A5F6-21875E8A671E}"/>
          </ac:picMkLst>
        </pc:picChg>
        <pc:picChg chg="add mod modCrop">
          <ac:chgData name="Seidel, Karinna" userId="9d0bee74-a55b-4ad4-805b-b6360945b669" providerId="ADAL" clId="{BFA46254-28F9-4282-931E-74753226A910}" dt="2021-08-13T15:29:48.370" v="486" actId="12788"/>
          <ac:picMkLst>
            <pc:docMk/>
            <pc:sldMk cId="3327017476" sldId="726"/>
            <ac:picMk id="34" creationId="{D7EF975A-B741-4DB1-ACD2-A16EC64D6AC3}"/>
          </ac:picMkLst>
        </pc:picChg>
        <pc:picChg chg="add mod modCrop">
          <ac:chgData name="Seidel, Karinna" userId="9d0bee74-a55b-4ad4-805b-b6360945b669" providerId="ADAL" clId="{BFA46254-28F9-4282-931E-74753226A910}" dt="2021-08-13T15:37:27.580" v="554" actId="12788"/>
          <ac:picMkLst>
            <pc:docMk/>
            <pc:sldMk cId="3327017476" sldId="726"/>
            <ac:picMk id="35" creationId="{A51B1EA3-1EFA-47BB-9E9B-4EDBC18594C1}"/>
          </ac:picMkLst>
        </pc:picChg>
        <pc:picChg chg="add mod modCrop">
          <ac:chgData name="Seidel, Karinna" userId="9d0bee74-a55b-4ad4-805b-b6360945b669" providerId="ADAL" clId="{BFA46254-28F9-4282-931E-74753226A910}" dt="2021-08-13T15:27:43.066" v="455" actId="1035"/>
          <ac:picMkLst>
            <pc:docMk/>
            <pc:sldMk cId="3327017476" sldId="726"/>
            <ac:picMk id="37" creationId="{B380C98A-1F92-4604-8949-25CAAD1962FF}"/>
          </ac:picMkLst>
        </pc:picChg>
        <pc:picChg chg="add mod modCrop">
          <ac:chgData name="Seidel, Karinna" userId="9d0bee74-a55b-4ad4-805b-b6360945b669" providerId="ADAL" clId="{BFA46254-28F9-4282-931E-74753226A910}" dt="2021-08-13T15:27:43.066" v="455" actId="1035"/>
          <ac:picMkLst>
            <pc:docMk/>
            <pc:sldMk cId="3327017476" sldId="726"/>
            <ac:picMk id="39" creationId="{9B4A1809-B1A8-4379-B12F-FB0DC5468CAD}"/>
          </ac:picMkLst>
        </pc:picChg>
        <pc:picChg chg="add mod modCrop">
          <ac:chgData name="Seidel, Karinna" userId="9d0bee74-a55b-4ad4-805b-b6360945b669" providerId="ADAL" clId="{BFA46254-28F9-4282-931E-74753226A910}" dt="2021-08-13T15:29:33.394" v="484" actId="12788"/>
          <ac:picMkLst>
            <pc:docMk/>
            <pc:sldMk cId="3327017476" sldId="726"/>
            <ac:picMk id="42" creationId="{79E27D26-6447-4AAA-AB77-39DD4BDF922E}"/>
          </ac:picMkLst>
        </pc:picChg>
        <pc:picChg chg="add mod modCrop">
          <ac:chgData name="Seidel, Karinna" userId="9d0bee74-a55b-4ad4-805b-b6360945b669" providerId="ADAL" clId="{BFA46254-28F9-4282-931E-74753226A910}" dt="2021-08-13T15:30:46.257" v="495" actId="1076"/>
          <ac:picMkLst>
            <pc:docMk/>
            <pc:sldMk cId="3327017476" sldId="726"/>
            <ac:picMk id="45" creationId="{B084FC87-1FA4-4651-A091-A78E88A78132}"/>
          </ac:picMkLst>
        </pc:picChg>
        <pc:picChg chg="add mod modCrop">
          <ac:chgData name="Seidel, Karinna" userId="9d0bee74-a55b-4ad4-805b-b6360945b669" providerId="ADAL" clId="{BFA46254-28F9-4282-931E-74753226A910}" dt="2021-08-13T15:38:17.025" v="567" actId="1076"/>
          <ac:picMkLst>
            <pc:docMk/>
            <pc:sldMk cId="3327017476" sldId="726"/>
            <ac:picMk id="48" creationId="{C3F8FA28-ABD3-4386-B943-17F10B828444}"/>
          </ac:picMkLst>
        </pc:picChg>
        <pc:picChg chg="add mod modCrop">
          <ac:chgData name="Seidel, Karinna" userId="9d0bee74-a55b-4ad4-805b-b6360945b669" providerId="ADAL" clId="{BFA46254-28F9-4282-931E-74753226A910}" dt="2021-08-13T15:37:27.580" v="554" actId="12788"/>
          <ac:picMkLst>
            <pc:docMk/>
            <pc:sldMk cId="3327017476" sldId="726"/>
            <ac:picMk id="51" creationId="{9101EC02-03B0-4878-A95F-26CD50BE2B91}"/>
          </ac:picMkLst>
        </pc:picChg>
        <pc:picChg chg="add mod modCrop">
          <ac:chgData name="Seidel, Karinna" userId="9d0bee74-a55b-4ad4-805b-b6360945b669" providerId="ADAL" clId="{BFA46254-28F9-4282-931E-74753226A910}" dt="2021-08-13T15:38:05.665" v="564" actId="1076"/>
          <ac:picMkLst>
            <pc:docMk/>
            <pc:sldMk cId="3327017476" sldId="726"/>
            <ac:picMk id="54" creationId="{47A79936-47F0-48A4-B117-B7E3B32F678F}"/>
          </ac:picMkLst>
        </pc:picChg>
        <pc:picChg chg="add mod modCrop">
          <ac:chgData name="Seidel, Karinna" userId="9d0bee74-a55b-4ad4-805b-b6360945b669" providerId="ADAL" clId="{BFA46254-28F9-4282-931E-74753226A910}" dt="2021-08-13T15:39:24.653" v="592" actId="14100"/>
          <ac:picMkLst>
            <pc:docMk/>
            <pc:sldMk cId="3327017476" sldId="726"/>
            <ac:picMk id="57" creationId="{374B6BCA-14CE-423A-9772-C19CDEA6FCCE}"/>
          </ac:picMkLst>
        </pc:picChg>
        <pc:picChg chg="add mod modCrop">
          <ac:chgData name="Seidel, Karinna" userId="9d0bee74-a55b-4ad4-805b-b6360945b669" providerId="ADAL" clId="{BFA46254-28F9-4282-931E-74753226A910}" dt="2021-08-13T15:49:58.719" v="759" actId="1076"/>
          <ac:picMkLst>
            <pc:docMk/>
            <pc:sldMk cId="3327017476" sldId="726"/>
            <ac:picMk id="60" creationId="{953C26B6-9580-470B-81F0-AEEAEE4AA58D}"/>
          </ac:picMkLst>
        </pc:picChg>
        <pc:picChg chg="add del mod">
          <ac:chgData name="Seidel, Karinna" userId="9d0bee74-a55b-4ad4-805b-b6360945b669" providerId="ADAL" clId="{BFA46254-28F9-4282-931E-74753226A910}" dt="2021-08-13T15:41:03.917" v="617" actId="478"/>
          <ac:picMkLst>
            <pc:docMk/>
            <pc:sldMk cId="3327017476" sldId="726"/>
            <ac:picMk id="61" creationId="{6DC8DB43-8C41-4B76-844E-1C2510A7BA4F}"/>
          </ac:picMkLst>
        </pc:picChg>
        <pc:picChg chg="add mod modCrop">
          <ac:chgData name="Seidel, Karinna" userId="9d0bee74-a55b-4ad4-805b-b6360945b669" providerId="ADAL" clId="{BFA46254-28F9-4282-931E-74753226A910}" dt="2021-08-13T15:49:58.719" v="759" actId="1076"/>
          <ac:picMkLst>
            <pc:docMk/>
            <pc:sldMk cId="3327017476" sldId="726"/>
            <ac:picMk id="64" creationId="{A75680D7-320E-4041-A105-AF2BF2A17FA0}"/>
          </ac:picMkLst>
        </pc:picChg>
        <pc:picChg chg="add mod modCrop">
          <ac:chgData name="Seidel, Karinna" userId="9d0bee74-a55b-4ad4-805b-b6360945b669" providerId="ADAL" clId="{BFA46254-28F9-4282-931E-74753226A910}" dt="2021-08-13T15:50:05.273" v="760" actId="1076"/>
          <ac:picMkLst>
            <pc:docMk/>
            <pc:sldMk cId="3327017476" sldId="726"/>
            <ac:picMk id="67" creationId="{0C359CA8-7E5E-41EE-ACBF-5BF0D0EC7DA4}"/>
          </ac:picMkLst>
        </pc:picChg>
        <pc:picChg chg="add mod">
          <ac:chgData name="Seidel, Karinna" userId="9d0bee74-a55b-4ad4-805b-b6360945b669" providerId="ADAL" clId="{BFA46254-28F9-4282-931E-74753226A910}" dt="2021-08-13T15:50:11.266" v="761" actId="1076"/>
          <ac:picMkLst>
            <pc:docMk/>
            <pc:sldMk cId="3327017476" sldId="726"/>
            <ac:picMk id="71" creationId="{C0AB2E6E-E32F-456C-B61A-D4C0FF921F15}"/>
          </ac:picMkLst>
        </pc:picChg>
        <pc:picChg chg="add mod">
          <ac:chgData name="Seidel, Karinna" userId="9d0bee74-a55b-4ad4-805b-b6360945b669" providerId="ADAL" clId="{BFA46254-28F9-4282-931E-74753226A910}" dt="2021-08-13T15:47:52.731" v="711" actId="1076"/>
          <ac:picMkLst>
            <pc:docMk/>
            <pc:sldMk cId="3327017476" sldId="726"/>
            <ac:picMk id="72" creationId="{A529EF89-DCA3-4E52-92B9-EC7ED3D235AE}"/>
          </ac:picMkLst>
        </pc:picChg>
        <pc:picChg chg="add mod">
          <ac:chgData name="Seidel, Karinna" userId="9d0bee74-a55b-4ad4-805b-b6360945b669" providerId="ADAL" clId="{BFA46254-28F9-4282-931E-74753226A910}" dt="2021-08-13T15:47:56.153" v="713" actId="1076"/>
          <ac:picMkLst>
            <pc:docMk/>
            <pc:sldMk cId="3327017476" sldId="726"/>
            <ac:picMk id="73" creationId="{45C4EFD7-E10D-4F4B-BE7D-269D62F0B0AD}"/>
          </ac:picMkLst>
        </pc:picChg>
        <pc:picChg chg="add mod">
          <ac:chgData name="Seidel, Karinna" userId="9d0bee74-a55b-4ad4-805b-b6360945b669" providerId="ADAL" clId="{BFA46254-28F9-4282-931E-74753226A910}" dt="2021-08-13T15:48:00.617" v="715" actId="1076"/>
          <ac:picMkLst>
            <pc:docMk/>
            <pc:sldMk cId="3327017476" sldId="726"/>
            <ac:picMk id="74" creationId="{0C8BF6DA-1680-4162-92F0-7D843CF766B7}"/>
          </ac:picMkLst>
        </pc:picChg>
        <pc:picChg chg="add mod">
          <ac:chgData name="Seidel, Karinna" userId="9d0bee74-a55b-4ad4-805b-b6360945b669" providerId="ADAL" clId="{BFA46254-28F9-4282-931E-74753226A910}" dt="2021-08-13T15:48:03.621" v="717" actId="1076"/>
          <ac:picMkLst>
            <pc:docMk/>
            <pc:sldMk cId="3327017476" sldId="726"/>
            <ac:picMk id="75" creationId="{4C269639-5FE1-40D5-9EDC-9D397D96245C}"/>
          </ac:picMkLst>
        </pc:picChg>
        <pc:picChg chg="add mod">
          <ac:chgData name="Seidel, Karinna" userId="9d0bee74-a55b-4ad4-805b-b6360945b669" providerId="ADAL" clId="{BFA46254-28F9-4282-931E-74753226A910}" dt="2021-08-13T15:48:07.717" v="719" actId="1076"/>
          <ac:picMkLst>
            <pc:docMk/>
            <pc:sldMk cId="3327017476" sldId="726"/>
            <ac:picMk id="76" creationId="{BDC4F1E1-898A-4A34-8A20-78D47E5B4B5F}"/>
          </ac:picMkLst>
        </pc:picChg>
        <pc:picChg chg="add mod">
          <ac:chgData name="Seidel, Karinna" userId="9d0bee74-a55b-4ad4-805b-b6360945b669" providerId="ADAL" clId="{BFA46254-28F9-4282-931E-74753226A910}" dt="2021-08-13T15:48:15.868" v="721" actId="1076"/>
          <ac:picMkLst>
            <pc:docMk/>
            <pc:sldMk cId="3327017476" sldId="726"/>
            <ac:picMk id="77" creationId="{C9C1F78C-CC2E-415C-B40E-CB6762F0D8A5}"/>
          </ac:picMkLst>
        </pc:picChg>
        <pc:picChg chg="add mod">
          <ac:chgData name="Seidel, Karinna" userId="9d0bee74-a55b-4ad4-805b-b6360945b669" providerId="ADAL" clId="{BFA46254-28F9-4282-931E-74753226A910}" dt="2021-08-13T15:48:20.927" v="723" actId="1076"/>
          <ac:picMkLst>
            <pc:docMk/>
            <pc:sldMk cId="3327017476" sldId="726"/>
            <ac:picMk id="78" creationId="{D79F8B47-CB64-4971-9114-466C5A5DF461}"/>
          </ac:picMkLst>
        </pc:picChg>
        <pc:picChg chg="add mod">
          <ac:chgData name="Seidel, Karinna" userId="9d0bee74-a55b-4ad4-805b-b6360945b669" providerId="ADAL" clId="{BFA46254-28F9-4282-931E-74753226A910}" dt="2021-08-13T15:48:23.532" v="725" actId="1076"/>
          <ac:picMkLst>
            <pc:docMk/>
            <pc:sldMk cId="3327017476" sldId="726"/>
            <ac:picMk id="79" creationId="{4A17342C-5243-4550-9887-8A62CC107A04}"/>
          </ac:picMkLst>
        </pc:picChg>
        <pc:picChg chg="add mod">
          <ac:chgData name="Seidel, Karinna" userId="9d0bee74-a55b-4ad4-805b-b6360945b669" providerId="ADAL" clId="{BFA46254-28F9-4282-931E-74753226A910}" dt="2021-08-13T15:48:26.461" v="727" actId="1076"/>
          <ac:picMkLst>
            <pc:docMk/>
            <pc:sldMk cId="3327017476" sldId="726"/>
            <ac:picMk id="80" creationId="{E10456BE-AFD2-470D-9C57-2C95E51FB00C}"/>
          </ac:picMkLst>
        </pc:picChg>
        <pc:picChg chg="add mod">
          <ac:chgData name="Seidel, Karinna" userId="9d0bee74-a55b-4ad4-805b-b6360945b669" providerId="ADAL" clId="{BFA46254-28F9-4282-931E-74753226A910}" dt="2021-08-13T15:48:31.219" v="729" actId="1076"/>
          <ac:picMkLst>
            <pc:docMk/>
            <pc:sldMk cId="3327017476" sldId="726"/>
            <ac:picMk id="81" creationId="{2AB4043D-C4A3-442D-BFF9-2D08C59F3B5E}"/>
          </ac:picMkLst>
        </pc:picChg>
        <pc:picChg chg="add mod">
          <ac:chgData name="Seidel, Karinna" userId="9d0bee74-a55b-4ad4-805b-b6360945b669" providerId="ADAL" clId="{BFA46254-28F9-4282-931E-74753226A910}" dt="2021-08-13T15:48:34.812" v="731" actId="1076"/>
          <ac:picMkLst>
            <pc:docMk/>
            <pc:sldMk cId="3327017476" sldId="726"/>
            <ac:picMk id="82" creationId="{2FC71DD5-9ED1-4240-B10E-27403126C947}"/>
          </ac:picMkLst>
        </pc:picChg>
        <pc:picChg chg="add mod">
          <ac:chgData name="Seidel, Karinna" userId="9d0bee74-a55b-4ad4-805b-b6360945b669" providerId="ADAL" clId="{BFA46254-28F9-4282-931E-74753226A910}" dt="2021-08-13T15:48:42.276" v="733" actId="1076"/>
          <ac:picMkLst>
            <pc:docMk/>
            <pc:sldMk cId="3327017476" sldId="726"/>
            <ac:picMk id="83" creationId="{DD0ADC50-C624-440C-82E2-80E090C71818}"/>
          </ac:picMkLst>
        </pc:picChg>
        <pc:picChg chg="add mod">
          <ac:chgData name="Seidel, Karinna" userId="9d0bee74-a55b-4ad4-805b-b6360945b669" providerId="ADAL" clId="{BFA46254-28F9-4282-931E-74753226A910}" dt="2021-08-13T15:48:45.899" v="735" actId="1076"/>
          <ac:picMkLst>
            <pc:docMk/>
            <pc:sldMk cId="3327017476" sldId="726"/>
            <ac:picMk id="84" creationId="{4BCB1736-F9F1-44B6-8455-185916C7C08E}"/>
          </ac:picMkLst>
        </pc:picChg>
        <pc:picChg chg="add mod">
          <ac:chgData name="Seidel, Karinna" userId="9d0bee74-a55b-4ad4-805b-b6360945b669" providerId="ADAL" clId="{BFA46254-28F9-4282-931E-74753226A910}" dt="2021-08-13T15:49:58.719" v="759" actId="1076"/>
          <ac:picMkLst>
            <pc:docMk/>
            <pc:sldMk cId="3327017476" sldId="726"/>
            <ac:picMk id="85" creationId="{91AE4AB7-0485-4C22-BAC3-797A4992A1CF}"/>
          </ac:picMkLst>
        </pc:picChg>
        <pc:picChg chg="add mod">
          <ac:chgData name="Seidel, Karinna" userId="9d0bee74-a55b-4ad4-805b-b6360945b669" providerId="ADAL" clId="{BFA46254-28F9-4282-931E-74753226A910}" dt="2021-08-13T15:49:58.719" v="759" actId="1076"/>
          <ac:picMkLst>
            <pc:docMk/>
            <pc:sldMk cId="3327017476" sldId="726"/>
            <ac:picMk id="86" creationId="{B1CF01D4-16CD-46A9-BE3F-FE56DE171A19}"/>
          </ac:picMkLst>
        </pc:picChg>
        <pc:picChg chg="add mod">
          <ac:chgData name="Seidel, Karinna" userId="9d0bee74-a55b-4ad4-805b-b6360945b669" providerId="ADAL" clId="{BFA46254-28F9-4282-931E-74753226A910}" dt="2021-08-13T15:50:05.273" v="760" actId="1076"/>
          <ac:picMkLst>
            <pc:docMk/>
            <pc:sldMk cId="3327017476" sldId="726"/>
            <ac:picMk id="87" creationId="{DD1F41B8-8909-4282-8835-631B258EA3EE}"/>
          </ac:picMkLst>
        </pc:picChg>
        <pc:picChg chg="add mod">
          <ac:chgData name="Seidel, Karinna" userId="9d0bee74-a55b-4ad4-805b-b6360945b669" providerId="ADAL" clId="{BFA46254-28F9-4282-931E-74753226A910}" dt="2021-08-13T15:50:11.266" v="761" actId="1076"/>
          <ac:picMkLst>
            <pc:docMk/>
            <pc:sldMk cId="3327017476" sldId="726"/>
            <ac:picMk id="88" creationId="{DCDD17BB-9719-42B7-BFC2-604775F7B1F4}"/>
          </ac:picMkLst>
        </pc:picChg>
      </pc:sldChg>
      <pc:sldChg chg="addSp delSp modSp add mod">
        <pc:chgData name="Seidel, Karinna" userId="9d0bee74-a55b-4ad4-805b-b6360945b669" providerId="ADAL" clId="{BFA46254-28F9-4282-931E-74753226A910}" dt="2021-08-13T16:09:10.821" v="1099" actId="6549"/>
        <pc:sldMkLst>
          <pc:docMk/>
          <pc:sldMk cId="2735279684" sldId="727"/>
        </pc:sldMkLst>
        <pc:spChg chg="del mod">
          <ac:chgData name="Seidel, Karinna" userId="9d0bee74-a55b-4ad4-805b-b6360945b669" providerId="ADAL" clId="{BFA46254-28F9-4282-931E-74753226A910}" dt="2021-08-13T15:51:13.515" v="773" actId="478"/>
          <ac:spMkLst>
            <pc:docMk/>
            <pc:sldMk cId="2735279684" sldId="727"/>
            <ac:spMk id="20" creationId="{715C3921-9821-4ACB-955B-6F358D888669}"/>
          </ac:spMkLst>
        </pc:spChg>
        <pc:spChg chg="del mod">
          <ac:chgData name="Seidel, Karinna" userId="9d0bee74-a55b-4ad4-805b-b6360945b669" providerId="ADAL" clId="{BFA46254-28F9-4282-931E-74753226A910}" dt="2021-08-13T15:51:13.515" v="773" actId="478"/>
          <ac:spMkLst>
            <pc:docMk/>
            <pc:sldMk cId="2735279684" sldId="727"/>
            <ac:spMk id="24" creationId="{0D11E780-D177-49BC-A939-4D51804966BE}"/>
          </ac:spMkLst>
        </pc:spChg>
        <pc:spChg chg="del mod">
          <ac:chgData name="Seidel, Karinna" userId="9d0bee74-a55b-4ad4-805b-b6360945b669" providerId="ADAL" clId="{BFA46254-28F9-4282-931E-74753226A910}" dt="2021-08-13T15:51:13.515" v="773" actId="478"/>
          <ac:spMkLst>
            <pc:docMk/>
            <pc:sldMk cId="2735279684" sldId="727"/>
            <ac:spMk id="28" creationId="{C7608B71-43CC-430B-85BE-FA8BF32BA042}"/>
          </ac:spMkLst>
        </pc:spChg>
        <pc:spChg chg="del mod">
          <ac:chgData name="Seidel, Karinna" userId="9d0bee74-a55b-4ad4-805b-b6360945b669" providerId="ADAL" clId="{BFA46254-28F9-4282-931E-74753226A910}" dt="2021-08-13T15:51:13.515" v="773" actId="478"/>
          <ac:spMkLst>
            <pc:docMk/>
            <pc:sldMk cId="2735279684" sldId="727"/>
            <ac:spMk id="32" creationId="{F55A088E-1E82-4803-92B0-B97126ADD8F3}"/>
          </ac:spMkLst>
        </pc:spChg>
        <pc:spChg chg="del">
          <ac:chgData name="Seidel, Karinna" userId="9d0bee74-a55b-4ad4-805b-b6360945b669" providerId="ADAL" clId="{BFA46254-28F9-4282-931E-74753226A910}" dt="2021-08-13T15:51:13.515" v="773" actId="478"/>
          <ac:spMkLst>
            <pc:docMk/>
            <pc:sldMk cId="2735279684" sldId="727"/>
            <ac:spMk id="36" creationId="{12A815FA-622F-4BB9-BD53-3BF857258F61}"/>
          </ac:spMkLst>
        </pc:spChg>
        <pc:spChg chg="del">
          <ac:chgData name="Seidel, Karinna" userId="9d0bee74-a55b-4ad4-805b-b6360945b669" providerId="ADAL" clId="{BFA46254-28F9-4282-931E-74753226A910}" dt="2021-08-13T15:51:13.515" v="773" actId="478"/>
          <ac:spMkLst>
            <pc:docMk/>
            <pc:sldMk cId="2735279684" sldId="727"/>
            <ac:spMk id="38" creationId="{A055E2B6-B41E-4ED9-A485-7430A01500BE}"/>
          </ac:spMkLst>
        </pc:spChg>
        <pc:spChg chg="del">
          <ac:chgData name="Seidel, Karinna" userId="9d0bee74-a55b-4ad4-805b-b6360945b669" providerId="ADAL" clId="{BFA46254-28F9-4282-931E-74753226A910}" dt="2021-08-13T15:51:05.341" v="769" actId="478"/>
          <ac:spMkLst>
            <pc:docMk/>
            <pc:sldMk cId="2735279684" sldId="727"/>
            <ac:spMk id="41" creationId="{CFB69A39-F77C-447C-A3B5-BE1A7070C360}"/>
          </ac:spMkLst>
        </pc:spChg>
        <pc:spChg chg="del">
          <ac:chgData name="Seidel, Karinna" userId="9d0bee74-a55b-4ad4-805b-b6360945b669" providerId="ADAL" clId="{BFA46254-28F9-4282-931E-74753226A910}" dt="2021-08-13T15:51:05.341" v="769" actId="478"/>
          <ac:spMkLst>
            <pc:docMk/>
            <pc:sldMk cId="2735279684" sldId="727"/>
            <ac:spMk id="44" creationId="{885C97F5-11F3-476D-AD58-D500A6C039A8}"/>
          </ac:spMkLst>
        </pc:spChg>
        <pc:spChg chg="del">
          <ac:chgData name="Seidel, Karinna" userId="9d0bee74-a55b-4ad4-805b-b6360945b669" providerId="ADAL" clId="{BFA46254-28F9-4282-931E-74753226A910}" dt="2021-08-13T15:51:05.341" v="769" actId="478"/>
          <ac:spMkLst>
            <pc:docMk/>
            <pc:sldMk cId="2735279684" sldId="727"/>
            <ac:spMk id="47" creationId="{162AB15D-7E64-4B47-BF8A-B29474BF1024}"/>
          </ac:spMkLst>
        </pc:spChg>
        <pc:spChg chg="del">
          <ac:chgData name="Seidel, Karinna" userId="9d0bee74-a55b-4ad4-805b-b6360945b669" providerId="ADAL" clId="{BFA46254-28F9-4282-931E-74753226A910}" dt="2021-08-13T15:51:05.341" v="769" actId="478"/>
          <ac:spMkLst>
            <pc:docMk/>
            <pc:sldMk cId="2735279684" sldId="727"/>
            <ac:spMk id="50" creationId="{A4180C9B-8C3D-44A2-A618-5E32E11C6E74}"/>
          </ac:spMkLst>
        </pc:spChg>
        <pc:spChg chg="del">
          <ac:chgData name="Seidel, Karinna" userId="9d0bee74-a55b-4ad4-805b-b6360945b669" providerId="ADAL" clId="{BFA46254-28F9-4282-931E-74753226A910}" dt="2021-08-13T15:51:05.341" v="769" actId="478"/>
          <ac:spMkLst>
            <pc:docMk/>
            <pc:sldMk cId="2735279684" sldId="727"/>
            <ac:spMk id="53" creationId="{2659F5FC-AFAD-4BEB-926A-9C899B311FFD}"/>
          </ac:spMkLst>
        </pc:spChg>
        <pc:spChg chg="del">
          <ac:chgData name="Seidel, Karinna" userId="9d0bee74-a55b-4ad4-805b-b6360945b669" providerId="ADAL" clId="{BFA46254-28F9-4282-931E-74753226A910}" dt="2021-08-13T15:51:05.341" v="769" actId="478"/>
          <ac:spMkLst>
            <pc:docMk/>
            <pc:sldMk cId="2735279684" sldId="727"/>
            <ac:spMk id="56" creationId="{EF49134F-04D2-49AA-B054-165FBD234932}"/>
          </ac:spMkLst>
        </pc:spChg>
        <pc:spChg chg="add mod">
          <ac:chgData name="Seidel, Karinna" userId="9d0bee74-a55b-4ad4-805b-b6360945b669" providerId="ADAL" clId="{BFA46254-28F9-4282-931E-74753226A910}" dt="2021-08-13T15:53:25.963" v="825" actId="1076"/>
          <ac:spMkLst>
            <pc:docMk/>
            <pc:sldMk cId="2735279684" sldId="727"/>
            <ac:spMk id="58" creationId="{48757390-4EAB-42A5-A7D1-05BBA95BBA5B}"/>
          </ac:spMkLst>
        </pc:spChg>
        <pc:spChg chg="del">
          <ac:chgData name="Seidel, Karinna" userId="9d0bee74-a55b-4ad4-805b-b6360945b669" providerId="ADAL" clId="{BFA46254-28F9-4282-931E-74753226A910}" dt="2021-08-13T15:51:05.341" v="769" actId="478"/>
          <ac:spMkLst>
            <pc:docMk/>
            <pc:sldMk cId="2735279684" sldId="727"/>
            <ac:spMk id="59" creationId="{1ACA226B-955C-4570-8F90-A329E957210F}"/>
          </ac:spMkLst>
        </pc:spChg>
        <pc:spChg chg="add mod">
          <ac:chgData name="Seidel, Karinna" userId="9d0bee74-a55b-4ad4-805b-b6360945b669" providerId="ADAL" clId="{BFA46254-28F9-4282-931E-74753226A910}" dt="2021-08-13T16:05:23.533" v="1050" actId="1076"/>
          <ac:spMkLst>
            <pc:docMk/>
            <pc:sldMk cId="2735279684" sldId="727"/>
            <ac:spMk id="62" creationId="{417A7BD2-2C50-4036-AFA7-D1DC783C8DF3}"/>
          </ac:spMkLst>
        </pc:spChg>
        <pc:spChg chg="del">
          <ac:chgData name="Seidel, Karinna" userId="9d0bee74-a55b-4ad4-805b-b6360945b669" providerId="ADAL" clId="{BFA46254-28F9-4282-931E-74753226A910}" dt="2021-08-13T15:51:05.341" v="769" actId="478"/>
          <ac:spMkLst>
            <pc:docMk/>
            <pc:sldMk cId="2735279684" sldId="727"/>
            <ac:spMk id="63" creationId="{EA6014C0-5C22-428D-B726-88A932AF069E}"/>
          </ac:spMkLst>
        </pc:spChg>
        <pc:spChg chg="add mod">
          <ac:chgData name="Seidel, Karinna" userId="9d0bee74-a55b-4ad4-805b-b6360945b669" providerId="ADAL" clId="{BFA46254-28F9-4282-931E-74753226A910}" dt="2021-08-13T16:00:21.440" v="965" actId="1037"/>
          <ac:spMkLst>
            <pc:docMk/>
            <pc:sldMk cId="2735279684" sldId="727"/>
            <ac:spMk id="65" creationId="{A8F2A725-F023-4C41-B47D-2912824331A1}"/>
          </ac:spMkLst>
        </pc:spChg>
        <pc:spChg chg="del">
          <ac:chgData name="Seidel, Karinna" userId="9d0bee74-a55b-4ad4-805b-b6360945b669" providerId="ADAL" clId="{BFA46254-28F9-4282-931E-74753226A910}" dt="2021-08-13T15:51:08.635" v="771" actId="478"/>
          <ac:spMkLst>
            <pc:docMk/>
            <pc:sldMk cId="2735279684" sldId="727"/>
            <ac:spMk id="66" creationId="{9E6435ED-DAA0-4AB7-AFE6-C672AEAE8A3E}"/>
          </ac:spMkLst>
        </pc:spChg>
        <pc:spChg chg="del">
          <ac:chgData name="Seidel, Karinna" userId="9d0bee74-a55b-4ad4-805b-b6360945b669" providerId="ADAL" clId="{BFA46254-28F9-4282-931E-74753226A910}" dt="2021-08-13T15:51:07.247" v="770" actId="478"/>
          <ac:spMkLst>
            <pc:docMk/>
            <pc:sldMk cId="2735279684" sldId="727"/>
            <ac:spMk id="70" creationId="{F2D6204B-FB96-4248-B790-47F0212D3AB5}"/>
          </ac:spMkLst>
        </pc:spChg>
        <pc:spChg chg="add mod">
          <ac:chgData name="Seidel, Karinna" userId="9d0bee74-a55b-4ad4-805b-b6360945b669" providerId="ADAL" clId="{BFA46254-28F9-4282-931E-74753226A910}" dt="2021-08-13T16:04:28.060" v="1037" actId="1076"/>
          <ac:spMkLst>
            <pc:docMk/>
            <pc:sldMk cId="2735279684" sldId="727"/>
            <ac:spMk id="89" creationId="{B504C09B-1005-4EFF-9E10-AD994663FACF}"/>
          </ac:spMkLst>
        </pc:spChg>
        <pc:spChg chg="del">
          <ac:chgData name="Seidel, Karinna" userId="9d0bee74-a55b-4ad4-805b-b6360945b669" providerId="ADAL" clId="{BFA46254-28F9-4282-931E-74753226A910}" dt="2021-08-13T15:51:07.247" v="770" actId="478"/>
          <ac:spMkLst>
            <pc:docMk/>
            <pc:sldMk cId="2735279684" sldId="727"/>
            <ac:spMk id="90" creationId="{C827F4AF-0DBB-442A-AD57-A5B3E738BF47}"/>
          </ac:spMkLst>
        </pc:spChg>
        <pc:spChg chg="add mod">
          <ac:chgData name="Seidel, Karinna" userId="9d0bee74-a55b-4ad4-805b-b6360945b669" providerId="ADAL" clId="{BFA46254-28F9-4282-931E-74753226A910}" dt="2021-08-13T16:05:32.422" v="1053" actId="1076"/>
          <ac:spMkLst>
            <pc:docMk/>
            <pc:sldMk cId="2735279684" sldId="727"/>
            <ac:spMk id="92" creationId="{5766A9FD-D44E-465E-907D-33F06F7119AC}"/>
          </ac:spMkLst>
        </pc:spChg>
        <pc:spChg chg="add mod">
          <ac:chgData name="Seidel, Karinna" userId="9d0bee74-a55b-4ad4-805b-b6360945b669" providerId="ADAL" clId="{BFA46254-28F9-4282-931E-74753226A910}" dt="2021-08-13T16:09:10.821" v="1099" actId="6549"/>
          <ac:spMkLst>
            <pc:docMk/>
            <pc:sldMk cId="2735279684" sldId="727"/>
            <ac:spMk id="98" creationId="{D5BE8BC1-FF1B-471E-9341-E4064D06C3F8}"/>
          </ac:spMkLst>
        </pc:spChg>
        <pc:spChg chg="add mod">
          <ac:chgData name="Seidel, Karinna" userId="9d0bee74-a55b-4ad4-805b-b6360945b669" providerId="ADAL" clId="{BFA46254-28F9-4282-931E-74753226A910}" dt="2021-08-13T16:08:43.724" v="1098" actId="555"/>
          <ac:spMkLst>
            <pc:docMk/>
            <pc:sldMk cId="2735279684" sldId="727"/>
            <ac:spMk id="99" creationId="{2626DCC6-1245-4FA7-9F94-AC82ED6B257F}"/>
          </ac:spMkLst>
        </pc:spChg>
        <pc:spChg chg="add mod">
          <ac:chgData name="Seidel, Karinna" userId="9d0bee74-a55b-4ad4-805b-b6360945b669" providerId="ADAL" clId="{BFA46254-28F9-4282-931E-74753226A910}" dt="2021-08-13T16:08:43.724" v="1098" actId="555"/>
          <ac:spMkLst>
            <pc:docMk/>
            <pc:sldMk cId="2735279684" sldId="727"/>
            <ac:spMk id="101" creationId="{9FF92DA4-ABF3-4177-B53C-4D8D9B1AEE0A}"/>
          </ac:spMkLst>
        </pc:spChg>
        <pc:spChg chg="add mod">
          <ac:chgData name="Seidel, Karinna" userId="9d0bee74-a55b-4ad4-805b-b6360945b669" providerId="ADAL" clId="{BFA46254-28F9-4282-931E-74753226A910}" dt="2021-08-13T16:08:43.724" v="1098" actId="555"/>
          <ac:spMkLst>
            <pc:docMk/>
            <pc:sldMk cId="2735279684" sldId="727"/>
            <ac:spMk id="103" creationId="{5C245186-272B-46E6-BB76-C14259A7D13E}"/>
          </ac:spMkLst>
        </pc:spChg>
        <pc:spChg chg="add mod">
          <ac:chgData name="Seidel, Karinna" userId="9d0bee74-a55b-4ad4-805b-b6360945b669" providerId="ADAL" clId="{BFA46254-28F9-4282-931E-74753226A910}" dt="2021-08-13T16:07:43.568" v="1084" actId="1076"/>
          <ac:spMkLst>
            <pc:docMk/>
            <pc:sldMk cId="2735279684" sldId="727"/>
            <ac:spMk id="105" creationId="{7D3E7BDD-D98C-4783-B600-249B41AF71DF}"/>
          </ac:spMkLst>
        </pc:spChg>
        <pc:spChg chg="add mod">
          <ac:chgData name="Seidel, Karinna" userId="9d0bee74-a55b-4ad4-805b-b6360945b669" providerId="ADAL" clId="{BFA46254-28F9-4282-931E-74753226A910}" dt="2021-08-13T16:08:43.724" v="1098" actId="555"/>
          <ac:spMkLst>
            <pc:docMk/>
            <pc:sldMk cId="2735279684" sldId="727"/>
            <ac:spMk id="107" creationId="{8610312D-4BE7-462B-B6BF-03FA63CCE6A4}"/>
          </ac:spMkLst>
        </pc:spChg>
        <pc:spChg chg="add mod">
          <ac:chgData name="Seidel, Karinna" userId="9d0bee74-a55b-4ad4-805b-b6360945b669" providerId="ADAL" clId="{BFA46254-28F9-4282-931E-74753226A910}" dt="2021-08-13T16:08:43.724" v="1098" actId="555"/>
          <ac:spMkLst>
            <pc:docMk/>
            <pc:sldMk cId="2735279684" sldId="727"/>
            <ac:spMk id="109" creationId="{8836EA85-CE7F-4261-B3F3-03CD9749CE11}"/>
          </ac:spMkLst>
        </pc:spChg>
        <pc:spChg chg="add mod">
          <ac:chgData name="Seidel, Karinna" userId="9d0bee74-a55b-4ad4-805b-b6360945b669" providerId="ADAL" clId="{BFA46254-28F9-4282-931E-74753226A910}" dt="2021-08-13T16:04:11.649" v="1033" actId="1076"/>
          <ac:spMkLst>
            <pc:docMk/>
            <pc:sldMk cId="2735279684" sldId="727"/>
            <ac:spMk id="111" creationId="{5220CC12-32B2-43E6-9F91-302FAD50C0CD}"/>
          </ac:spMkLst>
        </pc:spChg>
        <pc:picChg chg="del">
          <ac:chgData name="Seidel, Karinna" userId="9d0bee74-a55b-4ad4-805b-b6360945b669" providerId="ADAL" clId="{BFA46254-28F9-4282-931E-74753226A910}" dt="2021-08-13T15:50:59.713" v="763" actId="478"/>
          <ac:picMkLst>
            <pc:docMk/>
            <pc:sldMk cId="2735279684" sldId="727"/>
            <ac:picMk id="22" creationId="{A5B191AA-51F2-44EA-B684-155A53D4F730}"/>
          </ac:picMkLst>
        </pc:picChg>
        <pc:picChg chg="del">
          <ac:chgData name="Seidel, Karinna" userId="9d0bee74-a55b-4ad4-805b-b6360945b669" providerId="ADAL" clId="{BFA46254-28F9-4282-931E-74753226A910}" dt="2021-08-13T15:51:00.130" v="764" actId="478"/>
          <ac:picMkLst>
            <pc:docMk/>
            <pc:sldMk cId="2735279684" sldId="727"/>
            <ac:picMk id="26" creationId="{60447676-3494-4B5C-8DD0-2D9BFDEEE965}"/>
          </ac:picMkLst>
        </pc:picChg>
        <pc:picChg chg="del">
          <ac:chgData name="Seidel, Karinna" userId="9d0bee74-a55b-4ad4-805b-b6360945b669" providerId="ADAL" clId="{BFA46254-28F9-4282-931E-74753226A910}" dt="2021-08-13T15:51:00.547" v="765" actId="478"/>
          <ac:picMkLst>
            <pc:docMk/>
            <pc:sldMk cId="2735279684" sldId="727"/>
            <ac:picMk id="30" creationId="{85B197C4-95B0-4EDB-BE9A-10C8AC8CBAC0}"/>
          </ac:picMkLst>
        </pc:picChg>
        <pc:picChg chg="del">
          <ac:chgData name="Seidel, Karinna" userId="9d0bee74-a55b-4ad4-805b-b6360945b669" providerId="ADAL" clId="{BFA46254-28F9-4282-931E-74753226A910}" dt="2021-08-13T15:51:00.986" v="766" actId="478"/>
          <ac:picMkLst>
            <pc:docMk/>
            <pc:sldMk cId="2735279684" sldId="727"/>
            <ac:picMk id="34" creationId="{D7EF975A-B741-4DB1-ACD2-A16EC64D6AC3}"/>
          </ac:picMkLst>
        </pc:picChg>
        <pc:picChg chg="del">
          <ac:chgData name="Seidel, Karinna" userId="9d0bee74-a55b-4ad4-805b-b6360945b669" providerId="ADAL" clId="{BFA46254-28F9-4282-931E-74753226A910}" dt="2021-08-13T15:51:01.557" v="767" actId="478"/>
          <ac:picMkLst>
            <pc:docMk/>
            <pc:sldMk cId="2735279684" sldId="727"/>
            <ac:picMk id="35" creationId="{A51B1EA3-1EFA-47BB-9E9B-4EDBC18594C1}"/>
          </ac:picMkLst>
        </pc:picChg>
        <pc:picChg chg="del">
          <ac:chgData name="Seidel, Karinna" userId="9d0bee74-a55b-4ad4-805b-b6360945b669" providerId="ADAL" clId="{BFA46254-28F9-4282-931E-74753226A910}" dt="2021-08-13T15:51:02.101" v="768" actId="478"/>
          <ac:picMkLst>
            <pc:docMk/>
            <pc:sldMk cId="2735279684" sldId="727"/>
            <ac:picMk id="37" creationId="{B380C98A-1F92-4604-8949-25CAAD1962FF}"/>
          </ac:picMkLst>
        </pc:picChg>
        <pc:picChg chg="del">
          <ac:chgData name="Seidel, Karinna" userId="9d0bee74-a55b-4ad4-805b-b6360945b669" providerId="ADAL" clId="{BFA46254-28F9-4282-931E-74753226A910}" dt="2021-08-13T15:51:05.341" v="769" actId="478"/>
          <ac:picMkLst>
            <pc:docMk/>
            <pc:sldMk cId="2735279684" sldId="727"/>
            <ac:picMk id="39" creationId="{9B4A1809-B1A8-4379-B12F-FB0DC5468CAD}"/>
          </ac:picMkLst>
        </pc:picChg>
        <pc:picChg chg="del">
          <ac:chgData name="Seidel, Karinna" userId="9d0bee74-a55b-4ad4-805b-b6360945b669" providerId="ADAL" clId="{BFA46254-28F9-4282-931E-74753226A910}" dt="2021-08-13T15:51:05.341" v="769" actId="478"/>
          <ac:picMkLst>
            <pc:docMk/>
            <pc:sldMk cId="2735279684" sldId="727"/>
            <ac:picMk id="42" creationId="{79E27D26-6447-4AAA-AB77-39DD4BDF922E}"/>
          </ac:picMkLst>
        </pc:picChg>
        <pc:picChg chg="del">
          <ac:chgData name="Seidel, Karinna" userId="9d0bee74-a55b-4ad4-805b-b6360945b669" providerId="ADAL" clId="{BFA46254-28F9-4282-931E-74753226A910}" dt="2021-08-13T15:51:05.341" v="769" actId="478"/>
          <ac:picMkLst>
            <pc:docMk/>
            <pc:sldMk cId="2735279684" sldId="727"/>
            <ac:picMk id="45" creationId="{B084FC87-1FA4-4651-A091-A78E88A78132}"/>
          </ac:picMkLst>
        </pc:picChg>
        <pc:picChg chg="del">
          <ac:chgData name="Seidel, Karinna" userId="9d0bee74-a55b-4ad4-805b-b6360945b669" providerId="ADAL" clId="{BFA46254-28F9-4282-931E-74753226A910}" dt="2021-08-13T15:51:05.341" v="769" actId="478"/>
          <ac:picMkLst>
            <pc:docMk/>
            <pc:sldMk cId="2735279684" sldId="727"/>
            <ac:picMk id="48" creationId="{C3F8FA28-ABD3-4386-B943-17F10B828444}"/>
          </ac:picMkLst>
        </pc:picChg>
        <pc:picChg chg="del">
          <ac:chgData name="Seidel, Karinna" userId="9d0bee74-a55b-4ad4-805b-b6360945b669" providerId="ADAL" clId="{BFA46254-28F9-4282-931E-74753226A910}" dt="2021-08-13T15:51:05.341" v="769" actId="478"/>
          <ac:picMkLst>
            <pc:docMk/>
            <pc:sldMk cId="2735279684" sldId="727"/>
            <ac:picMk id="51" creationId="{9101EC02-03B0-4878-A95F-26CD50BE2B91}"/>
          </ac:picMkLst>
        </pc:picChg>
        <pc:picChg chg="del">
          <ac:chgData name="Seidel, Karinna" userId="9d0bee74-a55b-4ad4-805b-b6360945b669" providerId="ADAL" clId="{BFA46254-28F9-4282-931E-74753226A910}" dt="2021-08-13T15:51:05.341" v="769" actId="478"/>
          <ac:picMkLst>
            <pc:docMk/>
            <pc:sldMk cId="2735279684" sldId="727"/>
            <ac:picMk id="54" creationId="{47A79936-47F0-48A4-B117-B7E3B32F678F}"/>
          </ac:picMkLst>
        </pc:picChg>
        <pc:picChg chg="add mod modCrop">
          <ac:chgData name="Seidel, Karinna" userId="9d0bee74-a55b-4ad4-805b-b6360945b669" providerId="ADAL" clId="{BFA46254-28F9-4282-931E-74753226A910}" dt="2021-08-13T15:53:25.963" v="825" actId="1076"/>
          <ac:picMkLst>
            <pc:docMk/>
            <pc:sldMk cId="2735279684" sldId="727"/>
            <ac:picMk id="55" creationId="{D3DBC27D-B62A-47EF-8BEE-ED4B9E3DB9D8}"/>
          </ac:picMkLst>
        </pc:picChg>
        <pc:picChg chg="del">
          <ac:chgData name="Seidel, Karinna" userId="9d0bee74-a55b-4ad4-805b-b6360945b669" providerId="ADAL" clId="{BFA46254-28F9-4282-931E-74753226A910}" dt="2021-08-13T15:51:05.341" v="769" actId="478"/>
          <ac:picMkLst>
            <pc:docMk/>
            <pc:sldMk cId="2735279684" sldId="727"/>
            <ac:picMk id="57" creationId="{374B6BCA-14CE-423A-9772-C19CDEA6FCCE}"/>
          </ac:picMkLst>
        </pc:picChg>
        <pc:picChg chg="del">
          <ac:chgData name="Seidel, Karinna" userId="9d0bee74-a55b-4ad4-805b-b6360945b669" providerId="ADAL" clId="{BFA46254-28F9-4282-931E-74753226A910}" dt="2021-08-13T15:51:05.341" v="769" actId="478"/>
          <ac:picMkLst>
            <pc:docMk/>
            <pc:sldMk cId="2735279684" sldId="727"/>
            <ac:picMk id="60" creationId="{953C26B6-9580-470B-81F0-AEEAEE4AA58D}"/>
          </ac:picMkLst>
        </pc:picChg>
        <pc:picChg chg="add mod modCrop">
          <ac:chgData name="Seidel, Karinna" userId="9d0bee74-a55b-4ad4-805b-b6360945b669" providerId="ADAL" clId="{BFA46254-28F9-4282-931E-74753226A910}" dt="2021-08-13T16:05:23.533" v="1050" actId="1076"/>
          <ac:picMkLst>
            <pc:docMk/>
            <pc:sldMk cId="2735279684" sldId="727"/>
            <ac:picMk id="61" creationId="{564BA1DA-0C8A-4293-919F-834737ABE6E2}"/>
          </ac:picMkLst>
        </pc:picChg>
        <pc:picChg chg="del">
          <ac:chgData name="Seidel, Karinna" userId="9d0bee74-a55b-4ad4-805b-b6360945b669" providerId="ADAL" clId="{BFA46254-28F9-4282-931E-74753226A910}" dt="2021-08-13T15:51:05.341" v="769" actId="478"/>
          <ac:picMkLst>
            <pc:docMk/>
            <pc:sldMk cId="2735279684" sldId="727"/>
            <ac:picMk id="64" creationId="{A75680D7-320E-4041-A105-AF2BF2A17FA0}"/>
          </ac:picMkLst>
        </pc:picChg>
        <pc:picChg chg="del">
          <ac:chgData name="Seidel, Karinna" userId="9d0bee74-a55b-4ad4-805b-b6360945b669" providerId="ADAL" clId="{BFA46254-28F9-4282-931E-74753226A910}" dt="2021-08-13T15:51:05.341" v="769" actId="478"/>
          <ac:picMkLst>
            <pc:docMk/>
            <pc:sldMk cId="2735279684" sldId="727"/>
            <ac:picMk id="67" creationId="{0C359CA8-7E5E-41EE-ACBF-5BF0D0EC7DA4}"/>
          </ac:picMkLst>
        </pc:picChg>
        <pc:picChg chg="add mod modCrop">
          <ac:chgData name="Seidel, Karinna" userId="9d0bee74-a55b-4ad4-805b-b6360945b669" providerId="ADAL" clId="{BFA46254-28F9-4282-931E-74753226A910}" dt="2021-08-13T16:00:21.440" v="965" actId="1037"/>
          <ac:picMkLst>
            <pc:docMk/>
            <pc:sldMk cId="2735279684" sldId="727"/>
            <ac:picMk id="68" creationId="{CE378205-DC20-443B-AA2B-18C7A8A267AA}"/>
          </ac:picMkLst>
        </pc:picChg>
        <pc:picChg chg="add mod modCrop">
          <ac:chgData name="Seidel, Karinna" userId="9d0bee74-a55b-4ad4-805b-b6360945b669" providerId="ADAL" clId="{BFA46254-28F9-4282-931E-74753226A910}" dt="2021-08-13T16:04:28.060" v="1037" actId="1076"/>
          <ac:picMkLst>
            <pc:docMk/>
            <pc:sldMk cId="2735279684" sldId="727"/>
            <ac:picMk id="69" creationId="{5887CE99-12BC-471A-8984-A1D3A9F3DA10}"/>
          </ac:picMkLst>
        </pc:picChg>
        <pc:picChg chg="del">
          <ac:chgData name="Seidel, Karinna" userId="9d0bee74-a55b-4ad4-805b-b6360945b669" providerId="ADAL" clId="{BFA46254-28F9-4282-931E-74753226A910}" dt="2021-08-13T15:51:05.341" v="769" actId="478"/>
          <ac:picMkLst>
            <pc:docMk/>
            <pc:sldMk cId="2735279684" sldId="727"/>
            <ac:picMk id="71" creationId="{C0AB2E6E-E32F-456C-B61A-D4C0FF921F15}"/>
          </ac:picMkLst>
        </pc:picChg>
        <pc:picChg chg="mod ord">
          <ac:chgData name="Seidel, Karinna" userId="9d0bee74-a55b-4ad4-805b-b6360945b669" providerId="ADAL" clId="{BFA46254-28F9-4282-931E-74753226A910}" dt="2021-08-13T16:03:21.680" v="1019" actId="554"/>
          <ac:picMkLst>
            <pc:docMk/>
            <pc:sldMk cId="2735279684" sldId="727"/>
            <ac:picMk id="72" creationId="{A529EF89-DCA3-4E52-92B9-EC7ED3D235AE}"/>
          </ac:picMkLst>
        </pc:picChg>
        <pc:picChg chg="del">
          <ac:chgData name="Seidel, Karinna" userId="9d0bee74-a55b-4ad4-805b-b6360945b669" providerId="ADAL" clId="{BFA46254-28F9-4282-931E-74753226A910}" dt="2021-08-13T15:52:03.628" v="786" actId="478"/>
          <ac:picMkLst>
            <pc:docMk/>
            <pc:sldMk cId="2735279684" sldId="727"/>
            <ac:picMk id="73" creationId="{45C4EFD7-E10D-4F4B-BE7D-269D62F0B0AD}"/>
          </ac:picMkLst>
        </pc:picChg>
        <pc:picChg chg="del">
          <ac:chgData name="Seidel, Karinna" userId="9d0bee74-a55b-4ad4-805b-b6360945b669" providerId="ADAL" clId="{BFA46254-28F9-4282-931E-74753226A910}" dt="2021-08-13T15:52:03.628" v="786" actId="478"/>
          <ac:picMkLst>
            <pc:docMk/>
            <pc:sldMk cId="2735279684" sldId="727"/>
            <ac:picMk id="74" creationId="{0C8BF6DA-1680-4162-92F0-7D843CF766B7}"/>
          </ac:picMkLst>
        </pc:picChg>
        <pc:picChg chg="del">
          <ac:chgData name="Seidel, Karinna" userId="9d0bee74-a55b-4ad4-805b-b6360945b669" providerId="ADAL" clId="{BFA46254-28F9-4282-931E-74753226A910}" dt="2021-08-13T15:52:03.628" v="786" actId="478"/>
          <ac:picMkLst>
            <pc:docMk/>
            <pc:sldMk cId="2735279684" sldId="727"/>
            <ac:picMk id="75" creationId="{4C269639-5FE1-40D5-9EDC-9D397D96245C}"/>
          </ac:picMkLst>
        </pc:picChg>
        <pc:picChg chg="del">
          <ac:chgData name="Seidel, Karinna" userId="9d0bee74-a55b-4ad4-805b-b6360945b669" providerId="ADAL" clId="{BFA46254-28F9-4282-931E-74753226A910}" dt="2021-08-13T15:52:03.628" v="786" actId="478"/>
          <ac:picMkLst>
            <pc:docMk/>
            <pc:sldMk cId="2735279684" sldId="727"/>
            <ac:picMk id="76" creationId="{BDC4F1E1-898A-4A34-8A20-78D47E5B4B5F}"/>
          </ac:picMkLst>
        </pc:picChg>
        <pc:picChg chg="del">
          <ac:chgData name="Seidel, Karinna" userId="9d0bee74-a55b-4ad4-805b-b6360945b669" providerId="ADAL" clId="{BFA46254-28F9-4282-931E-74753226A910}" dt="2021-08-13T15:52:03.628" v="786" actId="478"/>
          <ac:picMkLst>
            <pc:docMk/>
            <pc:sldMk cId="2735279684" sldId="727"/>
            <ac:picMk id="77" creationId="{C9C1F78C-CC2E-415C-B40E-CB6762F0D8A5}"/>
          </ac:picMkLst>
        </pc:picChg>
        <pc:picChg chg="del">
          <ac:chgData name="Seidel, Karinna" userId="9d0bee74-a55b-4ad4-805b-b6360945b669" providerId="ADAL" clId="{BFA46254-28F9-4282-931E-74753226A910}" dt="2021-08-13T15:51:05.341" v="769" actId="478"/>
          <ac:picMkLst>
            <pc:docMk/>
            <pc:sldMk cId="2735279684" sldId="727"/>
            <ac:picMk id="78" creationId="{D79F8B47-CB64-4971-9114-466C5A5DF461}"/>
          </ac:picMkLst>
        </pc:picChg>
        <pc:picChg chg="del">
          <ac:chgData name="Seidel, Karinna" userId="9d0bee74-a55b-4ad4-805b-b6360945b669" providerId="ADAL" clId="{BFA46254-28F9-4282-931E-74753226A910}" dt="2021-08-13T15:51:05.341" v="769" actId="478"/>
          <ac:picMkLst>
            <pc:docMk/>
            <pc:sldMk cId="2735279684" sldId="727"/>
            <ac:picMk id="79" creationId="{4A17342C-5243-4550-9887-8A62CC107A04}"/>
          </ac:picMkLst>
        </pc:picChg>
        <pc:picChg chg="del">
          <ac:chgData name="Seidel, Karinna" userId="9d0bee74-a55b-4ad4-805b-b6360945b669" providerId="ADAL" clId="{BFA46254-28F9-4282-931E-74753226A910}" dt="2021-08-13T15:51:05.341" v="769" actId="478"/>
          <ac:picMkLst>
            <pc:docMk/>
            <pc:sldMk cId="2735279684" sldId="727"/>
            <ac:picMk id="80" creationId="{E10456BE-AFD2-470D-9C57-2C95E51FB00C}"/>
          </ac:picMkLst>
        </pc:picChg>
        <pc:picChg chg="del">
          <ac:chgData name="Seidel, Karinna" userId="9d0bee74-a55b-4ad4-805b-b6360945b669" providerId="ADAL" clId="{BFA46254-28F9-4282-931E-74753226A910}" dt="2021-08-13T15:51:05.341" v="769" actId="478"/>
          <ac:picMkLst>
            <pc:docMk/>
            <pc:sldMk cId="2735279684" sldId="727"/>
            <ac:picMk id="81" creationId="{2AB4043D-C4A3-442D-BFF9-2D08C59F3B5E}"/>
          </ac:picMkLst>
        </pc:picChg>
        <pc:picChg chg="del">
          <ac:chgData name="Seidel, Karinna" userId="9d0bee74-a55b-4ad4-805b-b6360945b669" providerId="ADAL" clId="{BFA46254-28F9-4282-931E-74753226A910}" dt="2021-08-13T15:51:05.341" v="769" actId="478"/>
          <ac:picMkLst>
            <pc:docMk/>
            <pc:sldMk cId="2735279684" sldId="727"/>
            <ac:picMk id="82" creationId="{2FC71DD5-9ED1-4240-B10E-27403126C947}"/>
          </ac:picMkLst>
        </pc:picChg>
        <pc:picChg chg="del">
          <ac:chgData name="Seidel, Karinna" userId="9d0bee74-a55b-4ad4-805b-b6360945b669" providerId="ADAL" clId="{BFA46254-28F9-4282-931E-74753226A910}" dt="2021-08-13T15:51:05.341" v="769" actId="478"/>
          <ac:picMkLst>
            <pc:docMk/>
            <pc:sldMk cId="2735279684" sldId="727"/>
            <ac:picMk id="83" creationId="{DD0ADC50-C624-440C-82E2-80E090C71818}"/>
          </ac:picMkLst>
        </pc:picChg>
        <pc:picChg chg="del">
          <ac:chgData name="Seidel, Karinna" userId="9d0bee74-a55b-4ad4-805b-b6360945b669" providerId="ADAL" clId="{BFA46254-28F9-4282-931E-74753226A910}" dt="2021-08-13T15:51:05.341" v="769" actId="478"/>
          <ac:picMkLst>
            <pc:docMk/>
            <pc:sldMk cId="2735279684" sldId="727"/>
            <ac:picMk id="84" creationId="{4BCB1736-F9F1-44B6-8455-185916C7C08E}"/>
          </ac:picMkLst>
        </pc:picChg>
        <pc:picChg chg="del">
          <ac:chgData name="Seidel, Karinna" userId="9d0bee74-a55b-4ad4-805b-b6360945b669" providerId="ADAL" clId="{BFA46254-28F9-4282-931E-74753226A910}" dt="2021-08-13T15:51:05.341" v="769" actId="478"/>
          <ac:picMkLst>
            <pc:docMk/>
            <pc:sldMk cId="2735279684" sldId="727"/>
            <ac:picMk id="85" creationId="{91AE4AB7-0485-4C22-BAC3-797A4992A1CF}"/>
          </ac:picMkLst>
        </pc:picChg>
        <pc:picChg chg="del">
          <ac:chgData name="Seidel, Karinna" userId="9d0bee74-a55b-4ad4-805b-b6360945b669" providerId="ADAL" clId="{BFA46254-28F9-4282-931E-74753226A910}" dt="2021-08-13T15:51:05.341" v="769" actId="478"/>
          <ac:picMkLst>
            <pc:docMk/>
            <pc:sldMk cId="2735279684" sldId="727"/>
            <ac:picMk id="86" creationId="{B1CF01D4-16CD-46A9-BE3F-FE56DE171A19}"/>
          </ac:picMkLst>
        </pc:picChg>
        <pc:picChg chg="del">
          <ac:chgData name="Seidel, Karinna" userId="9d0bee74-a55b-4ad4-805b-b6360945b669" providerId="ADAL" clId="{BFA46254-28F9-4282-931E-74753226A910}" dt="2021-08-13T15:51:05.341" v="769" actId="478"/>
          <ac:picMkLst>
            <pc:docMk/>
            <pc:sldMk cId="2735279684" sldId="727"/>
            <ac:picMk id="87" creationId="{DD1F41B8-8909-4282-8835-631B258EA3EE}"/>
          </ac:picMkLst>
        </pc:picChg>
        <pc:picChg chg="del">
          <ac:chgData name="Seidel, Karinna" userId="9d0bee74-a55b-4ad4-805b-b6360945b669" providerId="ADAL" clId="{BFA46254-28F9-4282-931E-74753226A910}" dt="2021-08-13T15:51:05.341" v="769" actId="478"/>
          <ac:picMkLst>
            <pc:docMk/>
            <pc:sldMk cId="2735279684" sldId="727"/>
            <ac:picMk id="88" creationId="{DCDD17BB-9719-42B7-BFC2-604775F7B1F4}"/>
          </ac:picMkLst>
        </pc:picChg>
        <pc:picChg chg="add mod modCrop">
          <ac:chgData name="Seidel, Karinna" userId="9d0bee74-a55b-4ad4-805b-b6360945b669" providerId="ADAL" clId="{BFA46254-28F9-4282-931E-74753226A910}" dt="2021-08-13T16:05:32.422" v="1053" actId="1076"/>
          <ac:picMkLst>
            <pc:docMk/>
            <pc:sldMk cId="2735279684" sldId="727"/>
            <ac:picMk id="91" creationId="{8CE5B762-C9D8-4E3C-9305-2FACCDDE51AA}"/>
          </ac:picMkLst>
        </pc:picChg>
        <pc:picChg chg="add mod">
          <ac:chgData name="Seidel, Karinna" userId="9d0bee74-a55b-4ad4-805b-b6360945b669" providerId="ADAL" clId="{BFA46254-28F9-4282-931E-74753226A910}" dt="2021-08-13T16:05:23.533" v="1050" actId="1076"/>
          <ac:picMkLst>
            <pc:docMk/>
            <pc:sldMk cId="2735279684" sldId="727"/>
            <ac:picMk id="93" creationId="{7B7C9C66-58BA-46B9-BB16-2FCFAC3560E1}"/>
          </ac:picMkLst>
        </pc:picChg>
        <pc:picChg chg="add mod">
          <ac:chgData name="Seidel, Karinna" userId="9d0bee74-a55b-4ad4-805b-b6360945b669" providerId="ADAL" clId="{BFA46254-28F9-4282-931E-74753226A910}" dt="2021-08-13T16:03:21.680" v="1019" actId="554"/>
          <ac:picMkLst>
            <pc:docMk/>
            <pc:sldMk cId="2735279684" sldId="727"/>
            <ac:picMk id="94" creationId="{DB56E6A9-C741-48FF-8E00-F8F07BB05915}"/>
          </ac:picMkLst>
        </pc:picChg>
        <pc:picChg chg="add mod">
          <ac:chgData name="Seidel, Karinna" userId="9d0bee74-a55b-4ad4-805b-b6360945b669" providerId="ADAL" clId="{BFA46254-28F9-4282-931E-74753226A910}" dt="2021-08-13T16:04:28.060" v="1037" actId="1076"/>
          <ac:picMkLst>
            <pc:docMk/>
            <pc:sldMk cId="2735279684" sldId="727"/>
            <ac:picMk id="95" creationId="{47C686D4-E5B0-4E75-AEF4-1A39BC66CA25}"/>
          </ac:picMkLst>
        </pc:picChg>
        <pc:picChg chg="add mod">
          <ac:chgData name="Seidel, Karinna" userId="9d0bee74-a55b-4ad4-805b-b6360945b669" providerId="ADAL" clId="{BFA46254-28F9-4282-931E-74753226A910}" dt="2021-08-13T16:05:32.422" v="1053" actId="1076"/>
          <ac:picMkLst>
            <pc:docMk/>
            <pc:sldMk cId="2735279684" sldId="727"/>
            <ac:picMk id="96" creationId="{E598CF1A-302F-4F9D-B70F-6181B2397ECF}"/>
          </ac:picMkLst>
        </pc:picChg>
        <pc:picChg chg="add mod">
          <ac:chgData name="Seidel, Karinna" userId="9d0bee74-a55b-4ad4-805b-b6360945b669" providerId="ADAL" clId="{BFA46254-28F9-4282-931E-74753226A910}" dt="2021-08-13T16:07:52.661" v="1085" actId="1076"/>
          <ac:picMkLst>
            <pc:docMk/>
            <pc:sldMk cId="2735279684" sldId="727"/>
            <ac:picMk id="97" creationId="{B61D676B-4487-4676-98DA-A3DD9EA78470}"/>
          </ac:picMkLst>
        </pc:picChg>
        <pc:picChg chg="add mod">
          <ac:chgData name="Seidel, Karinna" userId="9d0bee74-a55b-4ad4-805b-b6360945b669" providerId="ADAL" clId="{BFA46254-28F9-4282-931E-74753226A910}" dt="2021-08-13T16:06:32.962" v="1066" actId="1076"/>
          <ac:picMkLst>
            <pc:docMk/>
            <pc:sldMk cId="2735279684" sldId="727"/>
            <ac:picMk id="100" creationId="{88155192-979D-4469-8DA3-3F97B26CDB3C}"/>
          </ac:picMkLst>
        </pc:picChg>
        <pc:picChg chg="add mod">
          <ac:chgData name="Seidel, Karinna" userId="9d0bee74-a55b-4ad4-805b-b6360945b669" providerId="ADAL" clId="{BFA46254-28F9-4282-931E-74753226A910}" dt="2021-08-13T16:08:17.775" v="1092" actId="1076"/>
          <ac:picMkLst>
            <pc:docMk/>
            <pc:sldMk cId="2735279684" sldId="727"/>
            <ac:picMk id="102" creationId="{1350195B-B1A1-4039-B1DE-15DC9781780E}"/>
          </ac:picMkLst>
        </pc:picChg>
        <pc:picChg chg="add mod">
          <ac:chgData name="Seidel, Karinna" userId="9d0bee74-a55b-4ad4-805b-b6360945b669" providerId="ADAL" clId="{BFA46254-28F9-4282-931E-74753226A910}" dt="2021-08-13T16:08:30.789" v="1097" actId="1035"/>
          <ac:picMkLst>
            <pc:docMk/>
            <pc:sldMk cId="2735279684" sldId="727"/>
            <ac:picMk id="104" creationId="{626C374D-FA40-446A-B6B3-74C7AB4D5D91}"/>
          </ac:picMkLst>
        </pc:picChg>
        <pc:picChg chg="add mod">
          <ac:chgData name="Seidel, Karinna" userId="9d0bee74-a55b-4ad4-805b-b6360945b669" providerId="ADAL" clId="{BFA46254-28F9-4282-931E-74753226A910}" dt="2021-08-13T16:07:43.568" v="1084" actId="1076"/>
          <ac:picMkLst>
            <pc:docMk/>
            <pc:sldMk cId="2735279684" sldId="727"/>
            <ac:picMk id="106" creationId="{E0451F92-32A4-4E22-BE7D-8EA6B9DA02CD}"/>
          </ac:picMkLst>
        </pc:picChg>
        <pc:picChg chg="add mod">
          <ac:chgData name="Seidel, Karinna" userId="9d0bee74-a55b-4ad4-805b-b6360945b669" providerId="ADAL" clId="{BFA46254-28F9-4282-931E-74753226A910}" dt="2021-08-13T16:04:57.571" v="1046" actId="1076"/>
          <ac:picMkLst>
            <pc:docMk/>
            <pc:sldMk cId="2735279684" sldId="727"/>
            <ac:picMk id="108" creationId="{A50881F6-C8F9-4543-8CF9-A5B78158C13A}"/>
          </ac:picMkLst>
        </pc:picChg>
        <pc:picChg chg="add mod">
          <ac:chgData name="Seidel, Karinna" userId="9d0bee74-a55b-4ad4-805b-b6360945b669" providerId="ADAL" clId="{BFA46254-28F9-4282-931E-74753226A910}" dt="2021-08-13T16:05:06.277" v="1048" actId="1076"/>
          <ac:picMkLst>
            <pc:docMk/>
            <pc:sldMk cId="2735279684" sldId="727"/>
            <ac:picMk id="110" creationId="{3CE8560D-9023-4D55-89CD-B15286440BD2}"/>
          </ac:picMkLst>
        </pc:picChg>
        <pc:picChg chg="add mod">
          <ac:chgData name="Seidel, Karinna" userId="9d0bee74-a55b-4ad4-805b-b6360945b669" providerId="ADAL" clId="{BFA46254-28F9-4282-931E-74753226A910}" dt="2021-08-13T16:04:13.804" v="1034" actId="1076"/>
          <ac:picMkLst>
            <pc:docMk/>
            <pc:sldMk cId="2735279684" sldId="727"/>
            <ac:picMk id="112" creationId="{1A13CE21-8226-48BF-8E75-F2870C11A7DC}"/>
          </ac:picMkLst>
        </pc:picChg>
        <pc:picChg chg="add mod">
          <ac:chgData name="Seidel, Karinna" userId="9d0bee74-a55b-4ad4-805b-b6360945b669" providerId="ADAL" clId="{BFA46254-28F9-4282-931E-74753226A910}" dt="2021-08-13T16:07:52.661" v="1085" actId="1076"/>
          <ac:picMkLst>
            <pc:docMk/>
            <pc:sldMk cId="2735279684" sldId="727"/>
            <ac:picMk id="113" creationId="{450D8590-2D90-4C78-8AC2-770CEEDBF9B5}"/>
          </ac:picMkLst>
        </pc:picChg>
        <pc:picChg chg="add del mod">
          <ac:chgData name="Seidel, Karinna" userId="9d0bee74-a55b-4ad4-805b-b6360945b669" providerId="ADAL" clId="{BFA46254-28F9-4282-931E-74753226A910}" dt="2021-08-13T16:06:42.176" v="1069" actId="21"/>
          <ac:picMkLst>
            <pc:docMk/>
            <pc:sldMk cId="2735279684" sldId="727"/>
            <ac:picMk id="114" creationId="{91F15F03-2DC6-48F1-81DB-38277116B852}"/>
          </ac:picMkLst>
        </pc:picChg>
        <pc:picChg chg="add mod">
          <ac:chgData name="Seidel, Karinna" userId="9d0bee74-a55b-4ad4-805b-b6360945b669" providerId="ADAL" clId="{BFA46254-28F9-4282-931E-74753226A910}" dt="2021-08-13T16:08:17.775" v="1092" actId="1076"/>
          <ac:picMkLst>
            <pc:docMk/>
            <pc:sldMk cId="2735279684" sldId="727"/>
            <ac:picMk id="115" creationId="{05FBAFB2-96A4-4F5E-8585-7D4C50A0B564}"/>
          </ac:picMkLst>
        </pc:picChg>
        <pc:picChg chg="add mod">
          <ac:chgData name="Seidel, Karinna" userId="9d0bee74-a55b-4ad4-805b-b6360945b669" providerId="ADAL" clId="{BFA46254-28F9-4282-931E-74753226A910}" dt="2021-08-13T16:08:30.789" v="1097" actId="1035"/>
          <ac:picMkLst>
            <pc:docMk/>
            <pc:sldMk cId="2735279684" sldId="727"/>
            <ac:picMk id="116" creationId="{C38605DA-6ADD-4257-A328-2BB4F06F0CC6}"/>
          </ac:picMkLst>
        </pc:picChg>
        <pc:picChg chg="add mod">
          <ac:chgData name="Seidel, Karinna" userId="9d0bee74-a55b-4ad4-805b-b6360945b669" providerId="ADAL" clId="{BFA46254-28F9-4282-931E-74753226A910}" dt="2021-08-13T16:07:43.568" v="1084" actId="1076"/>
          <ac:picMkLst>
            <pc:docMk/>
            <pc:sldMk cId="2735279684" sldId="727"/>
            <ac:picMk id="117" creationId="{384DC4E4-99F1-4750-BAD1-F79F75464840}"/>
          </ac:picMkLst>
        </pc:picChg>
        <pc:picChg chg="add mod">
          <ac:chgData name="Seidel, Karinna" userId="9d0bee74-a55b-4ad4-805b-b6360945b669" providerId="ADAL" clId="{BFA46254-28F9-4282-931E-74753226A910}" dt="2021-08-13T16:06:57.180" v="1077" actId="1076"/>
          <ac:picMkLst>
            <pc:docMk/>
            <pc:sldMk cId="2735279684" sldId="727"/>
            <ac:picMk id="118" creationId="{7045E219-2EE5-4CEF-BA01-D8590552F948}"/>
          </ac:picMkLst>
        </pc:picChg>
        <pc:picChg chg="add mod">
          <ac:chgData name="Seidel, Karinna" userId="9d0bee74-a55b-4ad4-805b-b6360945b669" providerId="ADAL" clId="{BFA46254-28F9-4282-931E-74753226A910}" dt="2021-08-13T16:07:02.893" v="1080" actId="1076"/>
          <ac:picMkLst>
            <pc:docMk/>
            <pc:sldMk cId="2735279684" sldId="727"/>
            <ac:picMk id="119" creationId="{BA1DCD19-BF0D-4954-87AC-97F73C5FF314}"/>
          </ac:picMkLst>
        </pc:picChg>
        <pc:picChg chg="add mod">
          <ac:chgData name="Seidel, Karinna" userId="9d0bee74-a55b-4ad4-805b-b6360945b669" providerId="ADAL" clId="{BFA46254-28F9-4282-931E-74753226A910}" dt="2021-08-13T16:07:06.981" v="1082" actId="1076"/>
          <ac:picMkLst>
            <pc:docMk/>
            <pc:sldMk cId="2735279684" sldId="727"/>
            <ac:picMk id="120" creationId="{BF75BC21-218E-45C6-9E14-3B6CB300F14E}"/>
          </ac:picMkLst>
        </pc:picChg>
      </pc:sldChg>
    </pc:docChg>
  </pc:docChgLst>
  <pc:docChgLst>
    <pc:chgData name="Karinna Seidel" userId="9d0bee74-a55b-4ad4-805b-b6360945b669" providerId="ADAL" clId="{9B1984AE-85B2-4683-AB4B-0460578BE68F}"/>
    <pc:docChg chg="custSel delSld modSld">
      <pc:chgData name="Karinna Seidel" userId="9d0bee74-a55b-4ad4-805b-b6360945b669" providerId="ADAL" clId="{9B1984AE-85B2-4683-AB4B-0460578BE68F}" dt="2021-08-25T17:47:36.370" v="153" actId="167"/>
      <pc:docMkLst>
        <pc:docMk/>
      </pc:docMkLst>
      <pc:sldChg chg="addSp delSp modSp mod">
        <pc:chgData name="Karinna Seidel" userId="9d0bee74-a55b-4ad4-805b-b6360945b669" providerId="ADAL" clId="{9B1984AE-85B2-4683-AB4B-0460578BE68F}" dt="2021-08-25T17:12:38.040" v="53" actId="167"/>
        <pc:sldMkLst>
          <pc:docMk/>
          <pc:sldMk cId="759131576" sldId="540"/>
        </pc:sldMkLst>
        <pc:spChg chg="add del mod">
          <ac:chgData name="Karinna Seidel" userId="9d0bee74-a55b-4ad4-805b-b6360945b669" providerId="ADAL" clId="{9B1984AE-85B2-4683-AB4B-0460578BE68F}" dt="2021-08-25T17:12:32.358" v="50" actId="478"/>
          <ac:spMkLst>
            <pc:docMk/>
            <pc:sldMk cId="759131576" sldId="540"/>
            <ac:spMk id="3" creationId="{8A61DD80-D516-414C-ACDC-1ADD790BDF55}"/>
          </ac:spMkLst>
        </pc:spChg>
        <pc:spChg chg="mod">
          <ac:chgData name="Karinna Seidel" userId="9d0bee74-a55b-4ad4-805b-b6360945b669" providerId="ADAL" clId="{9B1984AE-85B2-4683-AB4B-0460578BE68F}" dt="2021-08-25T17:12:35.706" v="52" actId="1076"/>
          <ac:spMkLst>
            <pc:docMk/>
            <pc:sldMk cId="759131576" sldId="540"/>
            <ac:spMk id="6" creationId="{775F1162-3B8D-472B-9943-5A3994C7339B}"/>
          </ac:spMkLst>
        </pc:spChg>
        <pc:picChg chg="del">
          <ac:chgData name="Karinna Seidel" userId="9d0bee74-a55b-4ad4-805b-b6360945b669" providerId="ADAL" clId="{9B1984AE-85B2-4683-AB4B-0460578BE68F}" dt="2021-08-25T17:12:26.495" v="48" actId="478"/>
          <ac:picMkLst>
            <pc:docMk/>
            <pc:sldMk cId="759131576" sldId="540"/>
            <ac:picMk id="4" creationId="{621677B3-5E91-40C1-83EE-02BB6C451B2E}"/>
          </ac:picMkLst>
        </pc:picChg>
        <pc:picChg chg="add del mod">
          <ac:chgData name="Karinna Seidel" userId="9d0bee74-a55b-4ad4-805b-b6360945b669" providerId="ADAL" clId="{9B1984AE-85B2-4683-AB4B-0460578BE68F}" dt="2021-08-25T17:12:28.584" v="49" actId="478"/>
          <ac:picMkLst>
            <pc:docMk/>
            <pc:sldMk cId="759131576" sldId="540"/>
            <ac:picMk id="5" creationId="{2120580F-183D-4413-B19A-14C02196DEB4}"/>
          </ac:picMkLst>
        </pc:picChg>
        <pc:picChg chg="add mod ord">
          <ac:chgData name="Karinna Seidel" userId="9d0bee74-a55b-4ad4-805b-b6360945b669" providerId="ADAL" clId="{9B1984AE-85B2-4683-AB4B-0460578BE68F}" dt="2021-08-25T17:12:38.040" v="53" actId="167"/>
          <ac:picMkLst>
            <pc:docMk/>
            <pc:sldMk cId="759131576" sldId="540"/>
            <ac:picMk id="7" creationId="{EE9DAAAE-3734-47F2-A32C-8C525100D43E}"/>
          </ac:picMkLst>
        </pc:picChg>
      </pc:sldChg>
      <pc:sldChg chg="modSp mod">
        <pc:chgData name="Karinna Seidel" userId="9d0bee74-a55b-4ad4-805b-b6360945b669" providerId="ADAL" clId="{9B1984AE-85B2-4683-AB4B-0460578BE68F}" dt="2021-08-25T17:11:37.831" v="15" actId="20577"/>
        <pc:sldMkLst>
          <pc:docMk/>
          <pc:sldMk cId="2797123224" sldId="674"/>
        </pc:sldMkLst>
        <pc:spChg chg="mod">
          <ac:chgData name="Karinna Seidel" userId="9d0bee74-a55b-4ad4-805b-b6360945b669" providerId="ADAL" clId="{9B1984AE-85B2-4683-AB4B-0460578BE68F}" dt="2021-08-25T17:11:37.831" v="15" actId="20577"/>
          <ac:spMkLst>
            <pc:docMk/>
            <pc:sldMk cId="2797123224" sldId="674"/>
            <ac:spMk id="6" creationId="{F3FFB224-32DB-44D6-918C-B9248CAC7218}"/>
          </ac:spMkLst>
        </pc:spChg>
      </pc:sldChg>
      <pc:sldChg chg="addSp delSp modSp mod">
        <pc:chgData name="Karinna Seidel" userId="9d0bee74-a55b-4ad4-805b-b6360945b669" providerId="ADAL" clId="{9B1984AE-85B2-4683-AB4B-0460578BE68F}" dt="2021-08-25T17:47:36.370" v="153" actId="167"/>
        <pc:sldMkLst>
          <pc:docMk/>
          <pc:sldMk cId="3717303839" sldId="683"/>
        </pc:sldMkLst>
        <pc:spChg chg="mod">
          <ac:chgData name="Karinna Seidel" userId="9d0bee74-a55b-4ad4-805b-b6360945b669" providerId="ADAL" clId="{9B1984AE-85B2-4683-AB4B-0460578BE68F}" dt="2021-08-25T17:11:52.681" v="30" actId="20577"/>
          <ac:spMkLst>
            <pc:docMk/>
            <pc:sldMk cId="3717303839" sldId="683"/>
            <ac:spMk id="6" creationId="{F3FFB224-32DB-44D6-918C-B9248CAC7218}"/>
          </ac:spMkLst>
        </pc:spChg>
        <pc:picChg chg="del">
          <ac:chgData name="Karinna Seidel" userId="9d0bee74-a55b-4ad4-805b-b6360945b669" providerId="ADAL" clId="{9B1984AE-85B2-4683-AB4B-0460578BE68F}" dt="2021-08-25T17:11:58.033" v="31" actId="478"/>
          <ac:picMkLst>
            <pc:docMk/>
            <pc:sldMk cId="3717303839" sldId="683"/>
            <ac:picMk id="4" creationId="{2162D6E0-C08E-4D37-A5C0-92F2F3D391B4}"/>
          </ac:picMkLst>
        </pc:picChg>
        <pc:picChg chg="add mod ord">
          <ac:chgData name="Karinna Seidel" userId="9d0bee74-a55b-4ad4-805b-b6360945b669" providerId="ADAL" clId="{9B1984AE-85B2-4683-AB4B-0460578BE68F}" dt="2021-08-25T17:47:36.370" v="153" actId="167"/>
          <ac:picMkLst>
            <pc:docMk/>
            <pc:sldMk cId="3717303839" sldId="683"/>
            <ac:picMk id="5" creationId="{674E856F-00CB-4A7C-8609-B6959C87AB27}"/>
          </ac:picMkLst>
        </pc:picChg>
      </pc:sldChg>
      <pc:sldChg chg="del">
        <pc:chgData name="Karinna Seidel" userId="9d0bee74-a55b-4ad4-805b-b6360945b669" providerId="ADAL" clId="{9B1984AE-85B2-4683-AB4B-0460578BE68F}" dt="2021-08-25T17:13:20.188" v="76" actId="47"/>
        <pc:sldMkLst>
          <pc:docMk/>
          <pc:sldMk cId="3325382214" sldId="699"/>
        </pc:sldMkLst>
      </pc:sldChg>
      <pc:sldChg chg="addSp delSp modSp mod">
        <pc:chgData name="Karinna Seidel" userId="9d0bee74-a55b-4ad4-805b-b6360945b669" providerId="ADAL" clId="{9B1984AE-85B2-4683-AB4B-0460578BE68F}" dt="2021-08-25T17:13:07.265" v="75" actId="1076"/>
        <pc:sldMkLst>
          <pc:docMk/>
          <pc:sldMk cId="1836761248" sldId="724"/>
        </pc:sldMkLst>
        <pc:spChg chg="mod">
          <ac:chgData name="Karinna Seidel" userId="9d0bee74-a55b-4ad4-805b-b6360945b669" providerId="ADAL" clId="{9B1984AE-85B2-4683-AB4B-0460578BE68F}" dt="2021-08-25T17:13:07.265" v="75" actId="1076"/>
          <ac:spMkLst>
            <pc:docMk/>
            <pc:sldMk cId="1836761248" sldId="724"/>
            <ac:spMk id="6" creationId="{775F1162-3B8D-472B-9943-5A3994C7339B}"/>
          </ac:spMkLst>
        </pc:spChg>
        <pc:picChg chg="del">
          <ac:chgData name="Karinna Seidel" userId="9d0bee74-a55b-4ad4-805b-b6360945b669" providerId="ADAL" clId="{9B1984AE-85B2-4683-AB4B-0460578BE68F}" dt="2021-08-25T17:12:48.854" v="54" actId="478"/>
          <ac:picMkLst>
            <pc:docMk/>
            <pc:sldMk cId="1836761248" sldId="724"/>
            <ac:picMk id="4" creationId="{AEB0AE7C-86BC-4B6C-A34D-8E0AED72B7B1}"/>
          </ac:picMkLst>
        </pc:picChg>
        <pc:picChg chg="add mod ord">
          <ac:chgData name="Karinna Seidel" userId="9d0bee74-a55b-4ad4-805b-b6360945b669" providerId="ADAL" clId="{9B1984AE-85B2-4683-AB4B-0460578BE68F}" dt="2021-08-25T17:12:55.368" v="56" actId="167"/>
          <ac:picMkLst>
            <pc:docMk/>
            <pc:sldMk cId="1836761248" sldId="724"/>
            <ac:picMk id="5" creationId="{13230FD0-7F84-4AB6-8E73-C5E27E4DA7C4}"/>
          </ac:picMkLst>
        </pc:picChg>
      </pc:sldChg>
      <pc:sldChg chg="modSp mod">
        <pc:chgData name="Karinna Seidel" userId="9d0bee74-a55b-4ad4-805b-b6360945b669" providerId="ADAL" clId="{9B1984AE-85B2-4683-AB4B-0460578BE68F}" dt="2021-08-25T17:14:12.728" v="117" actId="20577"/>
        <pc:sldMkLst>
          <pc:docMk/>
          <pc:sldMk cId="3701218589" sldId="726"/>
        </pc:sldMkLst>
        <pc:graphicFrameChg chg="modGraphic">
          <ac:chgData name="Karinna Seidel" userId="9d0bee74-a55b-4ad4-805b-b6360945b669" providerId="ADAL" clId="{9B1984AE-85B2-4683-AB4B-0460578BE68F}" dt="2021-08-25T17:13:38.156" v="88" actId="20577"/>
          <ac:graphicFrameMkLst>
            <pc:docMk/>
            <pc:sldMk cId="3701218589" sldId="726"/>
            <ac:graphicFrameMk id="5" creationId="{385B0B39-1021-4A79-8D80-C713CBBDFF81}"/>
          </ac:graphicFrameMkLst>
        </pc:graphicFrameChg>
        <pc:graphicFrameChg chg="modGraphic">
          <ac:chgData name="Karinna Seidel" userId="9d0bee74-a55b-4ad4-805b-b6360945b669" providerId="ADAL" clId="{9B1984AE-85B2-4683-AB4B-0460578BE68F}" dt="2021-08-25T17:13:48.443" v="99" actId="20577"/>
          <ac:graphicFrameMkLst>
            <pc:docMk/>
            <pc:sldMk cId="3701218589" sldId="726"/>
            <ac:graphicFrameMk id="9" creationId="{FAA497D1-6DB9-4689-9CD3-59BC970FC4C7}"/>
          </ac:graphicFrameMkLst>
        </pc:graphicFrameChg>
        <pc:graphicFrameChg chg="modGraphic">
          <ac:chgData name="Karinna Seidel" userId="9d0bee74-a55b-4ad4-805b-b6360945b669" providerId="ADAL" clId="{9B1984AE-85B2-4683-AB4B-0460578BE68F}" dt="2021-08-25T17:13:58.582" v="108" actId="20577"/>
          <ac:graphicFrameMkLst>
            <pc:docMk/>
            <pc:sldMk cId="3701218589" sldId="726"/>
            <ac:graphicFrameMk id="15" creationId="{626776D2-BA94-4B00-B7B0-B36EB78AEEBF}"/>
          </ac:graphicFrameMkLst>
        </pc:graphicFrameChg>
        <pc:graphicFrameChg chg="modGraphic">
          <ac:chgData name="Karinna Seidel" userId="9d0bee74-a55b-4ad4-805b-b6360945b669" providerId="ADAL" clId="{9B1984AE-85B2-4683-AB4B-0460578BE68F}" dt="2021-08-25T17:14:12.728" v="117" actId="20577"/>
          <ac:graphicFrameMkLst>
            <pc:docMk/>
            <pc:sldMk cId="3701218589" sldId="726"/>
            <ac:graphicFrameMk id="16" creationId="{30C4A852-B4EA-4D2A-B67E-DBE2363BEB69}"/>
          </ac:graphicFrameMkLst>
        </pc:graphicFrameChg>
      </pc:sldChg>
      <pc:sldChg chg="modSp mod">
        <pc:chgData name="Karinna Seidel" userId="9d0bee74-a55b-4ad4-805b-b6360945b669" providerId="ADAL" clId="{9B1984AE-85B2-4683-AB4B-0460578BE68F}" dt="2021-08-25T17:14:29.341" v="150" actId="20577"/>
        <pc:sldMkLst>
          <pc:docMk/>
          <pc:sldMk cId="3614806642" sldId="736"/>
        </pc:sldMkLst>
        <pc:spChg chg="mod">
          <ac:chgData name="Karinna Seidel" userId="9d0bee74-a55b-4ad4-805b-b6360945b669" providerId="ADAL" clId="{9B1984AE-85B2-4683-AB4B-0460578BE68F}" dt="2021-08-25T17:14:29.341" v="150" actId="20577"/>
          <ac:spMkLst>
            <pc:docMk/>
            <pc:sldMk cId="3614806642" sldId="736"/>
            <ac:spMk id="4" creationId="{E4EA5218-5A4B-48D2-A0B6-5CD234647165}"/>
          </ac:spMkLst>
        </pc:spChg>
      </pc:sldChg>
    </pc:docChg>
  </pc:docChgLst>
  <pc:docChgLst>
    <pc:chgData name="Seidel, Karinna" userId="9d0bee74-a55b-4ad4-805b-b6360945b669" providerId="ADAL" clId="{4E62EE4E-3E41-4CD9-B8A8-C97D31CD10D7}"/>
    <pc:docChg chg="undo custSel addSld delSld modSld sldOrd">
      <pc:chgData name="Seidel, Karinna" userId="9d0bee74-a55b-4ad4-805b-b6360945b669" providerId="ADAL" clId="{4E62EE4E-3E41-4CD9-B8A8-C97D31CD10D7}" dt="2021-08-16T20:56:35.276" v="2130" actId="20577"/>
      <pc:docMkLst>
        <pc:docMk/>
      </pc:docMkLst>
      <pc:sldChg chg="addSp modSp mod ord">
        <pc:chgData name="Seidel, Karinna" userId="9d0bee74-a55b-4ad4-805b-b6360945b669" providerId="ADAL" clId="{4E62EE4E-3E41-4CD9-B8A8-C97D31CD10D7}" dt="2021-08-16T20:05:27.593" v="1759" actId="1076"/>
        <pc:sldMkLst>
          <pc:docMk/>
          <pc:sldMk cId="2438403331" sldId="718"/>
        </pc:sldMkLst>
        <pc:picChg chg="add mod">
          <ac:chgData name="Seidel, Karinna" userId="9d0bee74-a55b-4ad4-805b-b6360945b669" providerId="ADAL" clId="{4E62EE4E-3E41-4CD9-B8A8-C97D31CD10D7}" dt="2021-08-16T20:04:24.068" v="1735" actId="14100"/>
          <ac:picMkLst>
            <pc:docMk/>
            <pc:sldMk cId="2438403331" sldId="718"/>
            <ac:picMk id="20" creationId="{5DA6F37A-A0BE-42FF-99C6-8F330FE746BF}"/>
          </ac:picMkLst>
        </pc:picChg>
        <pc:picChg chg="add mod">
          <ac:chgData name="Seidel, Karinna" userId="9d0bee74-a55b-4ad4-805b-b6360945b669" providerId="ADAL" clId="{4E62EE4E-3E41-4CD9-B8A8-C97D31CD10D7}" dt="2021-08-16T20:04:29.218" v="1737" actId="1076"/>
          <ac:picMkLst>
            <pc:docMk/>
            <pc:sldMk cId="2438403331" sldId="718"/>
            <ac:picMk id="22" creationId="{A935D5D9-9237-4DB8-B1E8-15F2B7C1EA48}"/>
          </ac:picMkLst>
        </pc:picChg>
        <pc:picChg chg="add mod">
          <ac:chgData name="Seidel, Karinna" userId="9d0bee74-a55b-4ad4-805b-b6360945b669" providerId="ADAL" clId="{4E62EE4E-3E41-4CD9-B8A8-C97D31CD10D7}" dt="2021-08-16T20:04:33.339" v="1739" actId="1076"/>
          <ac:picMkLst>
            <pc:docMk/>
            <pc:sldMk cId="2438403331" sldId="718"/>
            <ac:picMk id="24" creationId="{C59D37A0-5954-4C1C-8431-39871CC51916}"/>
          </ac:picMkLst>
        </pc:picChg>
        <pc:picChg chg="add mod">
          <ac:chgData name="Seidel, Karinna" userId="9d0bee74-a55b-4ad4-805b-b6360945b669" providerId="ADAL" clId="{4E62EE4E-3E41-4CD9-B8A8-C97D31CD10D7}" dt="2021-08-16T20:04:43.570" v="1742" actId="1076"/>
          <ac:picMkLst>
            <pc:docMk/>
            <pc:sldMk cId="2438403331" sldId="718"/>
            <ac:picMk id="26" creationId="{15A1AF19-6B55-4CD7-96CF-B51368EDE77E}"/>
          </ac:picMkLst>
        </pc:picChg>
        <pc:picChg chg="add mod">
          <ac:chgData name="Seidel, Karinna" userId="9d0bee74-a55b-4ad4-805b-b6360945b669" providerId="ADAL" clId="{4E62EE4E-3E41-4CD9-B8A8-C97D31CD10D7}" dt="2021-08-16T20:04:48.849" v="1744" actId="1076"/>
          <ac:picMkLst>
            <pc:docMk/>
            <pc:sldMk cId="2438403331" sldId="718"/>
            <ac:picMk id="28" creationId="{7B254355-8416-4F18-9065-882B86F14B99}"/>
          </ac:picMkLst>
        </pc:picChg>
        <pc:picChg chg="add mod">
          <ac:chgData name="Seidel, Karinna" userId="9d0bee74-a55b-4ad4-805b-b6360945b669" providerId="ADAL" clId="{4E62EE4E-3E41-4CD9-B8A8-C97D31CD10D7}" dt="2021-08-16T20:04:55.629" v="1746" actId="1076"/>
          <ac:picMkLst>
            <pc:docMk/>
            <pc:sldMk cId="2438403331" sldId="718"/>
            <ac:picMk id="30" creationId="{CD2FD84E-DA32-4CD1-8FB7-DC1662310F30}"/>
          </ac:picMkLst>
        </pc:picChg>
        <pc:picChg chg="add mod">
          <ac:chgData name="Seidel, Karinna" userId="9d0bee74-a55b-4ad4-805b-b6360945b669" providerId="ADAL" clId="{4E62EE4E-3E41-4CD9-B8A8-C97D31CD10D7}" dt="2021-08-16T20:05:05.592" v="1754" actId="1037"/>
          <ac:picMkLst>
            <pc:docMk/>
            <pc:sldMk cId="2438403331" sldId="718"/>
            <ac:picMk id="32" creationId="{93D345F7-A754-46E8-A506-B9E311BBE32A}"/>
          </ac:picMkLst>
        </pc:picChg>
        <pc:picChg chg="mod modCrop">
          <ac:chgData name="Seidel, Karinna" userId="9d0bee74-a55b-4ad4-805b-b6360945b669" providerId="ADAL" clId="{4E62EE4E-3E41-4CD9-B8A8-C97D31CD10D7}" dt="2021-08-16T20:05:18.847" v="1758" actId="18131"/>
          <ac:picMkLst>
            <pc:docMk/>
            <pc:sldMk cId="2438403331" sldId="718"/>
            <ac:picMk id="33" creationId="{5E1E92E2-8094-4D89-A5F6-21875E8A671E}"/>
          </ac:picMkLst>
        </pc:picChg>
        <pc:picChg chg="add mod">
          <ac:chgData name="Seidel, Karinna" userId="9d0bee74-a55b-4ad4-805b-b6360945b669" providerId="ADAL" clId="{4E62EE4E-3E41-4CD9-B8A8-C97D31CD10D7}" dt="2021-08-16T20:05:27.593" v="1759" actId="1076"/>
          <ac:picMkLst>
            <pc:docMk/>
            <pc:sldMk cId="2438403331" sldId="718"/>
            <ac:picMk id="34" creationId="{C0570F58-3ADA-419B-8E64-30D40B862DEA}"/>
          </ac:picMkLst>
        </pc:picChg>
      </pc:sldChg>
      <pc:sldChg chg="modSp mod">
        <pc:chgData name="Seidel, Karinna" userId="9d0bee74-a55b-4ad4-805b-b6360945b669" providerId="ADAL" clId="{4E62EE4E-3E41-4CD9-B8A8-C97D31CD10D7}" dt="2021-08-16T20:56:35.276" v="2130" actId="20577"/>
        <pc:sldMkLst>
          <pc:docMk/>
          <pc:sldMk cId="999114056" sldId="723"/>
        </pc:sldMkLst>
        <pc:spChg chg="mod">
          <ac:chgData name="Seidel, Karinna" userId="9d0bee74-a55b-4ad4-805b-b6360945b669" providerId="ADAL" clId="{4E62EE4E-3E41-4CD9-B8A8-C97D31CD10D7}" dt="2021-08-16T20:56:35.276" v="2130" actId="20577"/>
          <ac:spMkLst>
            <pc:docMk/>
            <pc:sldMk cId="999114056" sldId="723"/>
            <ac:spMk id="3" creationId="{1B2345BD-F6EE-47B6-9FC0-83B5CD57A86D}"/>
          </ac:spMkLst>
        </pc:spChg>
      </pc:sldChg>
      <pc:sldChg chg="addSp delSp modSp mod ord">
        <pc:chgData name="Seidel, Karinna" userId="9d0bee74-a55b-4ad4-805b-b6360945b669" providerId="ADAL" clId="{4E62EE4E-3E41-4CD9-B8A8-C97D31CD10D7}" dt="2021-08-16T20:53:26.607" v="2049" actId="27636"/>
        <pc:sldMkLst>
          <pc:docMk/>
          <pc:sldMk cId="3327017476" sldId="726"/>
        </pc:sldMkLst>
        <pc:spChg chg="mod">
          <ac:chgData name="Seidel, Karinna" userId="9d0bee74-a55b-4ad4-805b-b6360945b669" providerId="ADAL" clId="{4E62EE4E-3E41-4CD9-B8A8-C97D31CD10D7}" dt="2021-08-16T20:37:36.403" v="1859" actId="404"/>
          <ac:spMkLst>
            <pc:docMk/>
            <pc:sldMk cId="3327017476" sldId="726"/>
            <ac:spMk id="20" creationId="{715C3921-9821-4ACB-955B-6F358D888669}"/>
          </ac:spMkLst>
        </pc:spChg>
        <pc:spChg chg="mod">
          <ac:chgData name="Seidel, Karinna" userId="9d0bee74-a55b-4ad4-805b-b6360945b669" providerId="ADAL" clId="{4E62EE4E-3E41-4CD9-B8A8-C97D31CD10D7}" dt="2021-08-16T20:37:36.403" v="1859" actId="404"/>
          <ac:spMkLst>
            <pc:docMk/>
            <pc:sldMk cId="3327017476" sldId="726"/>
            <ac:spMk id="24" creationId="{0D11E780-D177-49BC-A939-4D51804966BE}"/>
          </ac:spMkLst>
        </pc:spChg>
        <pc:spChg chg="mod">
          <ac:chgData name="Seidel, Karinna" userId="9d0bee74-a55b-4ad4-805b-b6360945b669" providerId="ADAL" clId="{4E62EE4E-3E41-4CD9-B8A8-C97D31CD10D7}" dt="2021-08-16T20:37:36.403" v="1859" actId="404"/>
          <ac:spMkLst>
            <pc:docMk/>
            <pc:sldMk cId="3327017476" sldId="726"/>
            <ac:spMk id="28" creationId="{C7608B71-43CC-430B-85BE-FA8BF32BA042}"/>
          </ac:spMkLst>
        </pc:spChg>
        <pc:spChg chg="mod">
          <ac:chgData name="Seidel, Karinna" userId="9d0bee74-a55b-4ad4-805b-b6360945b669" providerId="ADAL" clId="{4E62EE4E-3E41-4CD9-B8A8-C97D31CD10D7}" dt="2021-08-16T20:37:36.403" v="1859" actId="404"/>
          <ac:spMkLst>
            <pc:docMk/>
            <pc:sldMk cId="3327017476" sldId="726"/>
            <ac:spMk id="32" creationId="{F55A088E-1E82-4803-92B0-B97126ADD8F3}"/>
          </ac:spMkLst>
        </pc:spChg>
        <pc:spChg chg="mod">
          <ac:chgData name="Seidel, Karinna" userId="9d0bee74-a55b-4ad4-805b-b6360945b669" providerId="ADAL" clId="{4E62EE4E-3E41-4CD9-B8A8-C97D31CD10D7}" dt="2021-08-16T20:37:36.403" v="1859" actId="404"/>
          <ac:spMkLst>
            <pc:docMk/>
            <pc:sldMk cId="3327017476" sldId="726"/>
            <ac:spMk id="36" creationId="{12A815FA-622F-4BB9-BD53-3BF857258F61}"/>
          </ac:spMkLst>
        </pc:spChg>
        <pc:spChg chg="mod">
          <ac:chgData name="Seidel, Karinna" userId="9d0bee74-a55b-4ad4-805b-b6360945b669" providerId="ADAL" clId="{4E62EE4E-3E41-4CD9-B8A8-C97D31CD10D7}" dt="2021-08-16T20:37:42.002" v="1860" actId="403"/>
          <ac:spMkLst>
            <pc:docMk/>
            <pc:sldMk cId="3327017476" sldId="726"/>
            <ac:spMk id="38" creationId="{A055E2B6-B41E-4ED9-A485-7430A01500BE}"/>
          </ac:spMkLst>
        </pc:spChg>
        <pc:spChg chg="mod">
          <ac:chgData name="Seidel, Karinna" userId="9d0bee74-a55b-4ad4-805b-b6360945b669" providerId="ADAL" clId="{4E62EE4E-3E41-4CD9-B8A8-C97D31CD10D7}" dt="2021-08-16T20:37:36.403" v="1859" actId="404"/>
          <ac:spMkLst>
            <pc:docMk/>
            <pc:sldMk cId="3327017476" sldId="726"/>
            <ac:spMk id="41" creationId="{CFB69A39-F77C-447C-A3B5-BE1A7070C360}"/>
          </ac:spMkLst>
        </pc:spChg>
        <pc:spChg chg="mod">
          <ac:chgData name="Seidel, Karinna" userId="9d0bee74-a55b-4ad4-805b-b6360945b669" providerId="ADAL" clId="{4E62EE4E-3E41-4CD9-B8A8-C97D31CD10D7}" dt="2021-08-16T20:38:16.776" v="1865" actId="554"/>
          <ac:spMkLst>
            <pc:docMk/>
            <pc:sldMk cId="3327017476" sldId="726"/>
            <ac:spMk id="44" creationId="{885C97F5-11F3-476D-AD58-D500A6C039A8}"/>
          </ac:spMkLst>
        </pc:spChg>
        <pc:spChg chg="mod">
          <ac:chgData name="Seidel, Karinna" userId="9d0bee74-a55b-4ad4-805b-b6360945b669" providerId="ADAL" clId="{4E62EE4E-3E41-4CD9-B8A8-C97D31CD10D7}" dt="2021-08-16T20:38:16.776" v="1865" actId="554"/>
          <ac:spMkLst>
            <pc:docMk/>
            <pc:sldMk cId="3327017476" sldId="726"/>
            <ac:spMk id="47" creationId="{162AB15D-7E64-4B47-BF8A-B29474BF1024}"/>
          </ac:spMkLst>
        </pc:spChg>
        <pc:spChg chg="mod">
          <ac:chgData name="Seidel, Karinna" userId="9d0bee74-a55b-4ad4-805b-b6360945b669" providerId="ADAL" clId="{4E62EE4E-3E41-4CD9-B8A8-C97D31CD10D7}" dt="2021-08-16T20:38:16.776" v="1865" actId="554"/>
          <ac:spMkLst>
            <pc:docMk/>
            <pc:sldMk cId="3327017476" sldId="726"/>
            <ac:spMk id="50" creationId="{A4180C9B-8C3D-44A2-A618-5E32E11C6E74}"/>
          </ac:spMkLst>
        </pc:spChg>
        <pc:spChg chg="mod">
          <ac:chgData name="Seidel, Karinna" userId="9d0bee74-a55b-4ad4-805b-b6360945b669" providerId="ADAL" clId="{4E62EE4E-3E41-4CD9-B8A8-C97D31CD10D7}" dt="2021-08-16T20:38:16.776" v="1865" actId="554"/>
          <ac:spMkLst>
            <pc:docMk/>
            <pc:sldMk cId="3327017476" sldId="726"/>
            <ac:spMk id="53" creationId="{2659F5FC-AFAD-4BEB-926A-9C899B311FFD}"/>
          </ac:spMkLst>
        </pc:spChg>
        <pc:spChg chg="add mod">
          <ac:chgData name="Seidel, Karinna" userId="9d0bee74-a55b-4ad4-805b-b6360945b669" providerId="ADAL" clId="{4E62EE4E-3E41-4CD9-B8A8-C97D31CD10D7}" dt="2021-08-16T20:53:26.607" v="2049" actId="27636"/>
          <ac:spMkLst>
            <pc:docMk/>
            <pc:sldMk cId="3327017476" sldId="726"/>
            <ac:spMk id="55" creationId="{277AC789-46D5-4AB4-A651-FF55B7296441}"/>
          </ac:spMkLst>
        </pc:spChg>
        <pc:spChg chg="mod">
          <ac:chgData name="Seidel, Karinna" userId="9d0bee74-a55b-4ad4-805b-b6360945b669" providerId="ADAL" clId="{4E62EE4E-3E41-4CD9-B8A8-C97D31CD10D7}" dt="2021-08-16T20:38:16.776" v="1865" actId="554"/>
          <ac:spMkLst>
            <pc:docMk/>
            <pc:sldMk cId="3327017476" sldId="726"/>
            <ac:spMk id="56" creationId="{EF49134F-04D2-49AA-B054-165FBD234932}"/>
          </ac:spMkLst>
        </pc:spChg>
        <pc:spChg chg="del mod">
          <ac:chgData name="Seidel, Karinna" userId="9d0bee74-a55b-4ad4-805b-b6360945b669" providerId="ADAL" clId="{4E62EE4E-3E41-4CD9-B8A8-C97D31CD10D7}" dt="2021-08-16T14:46:10.794" v="337" actId="478"/>
          <ac:spMkLst>
            <pc:docMk/>
            <pc:sldMk cId="3327017476" sldId="726"/>
            <ac:spMk id="59" creationId="{1ACA226B-955C-4570-8F90-A329E957210F}"/>
          </ac:spMkLst>
        </pc:spChg>
        <pc:spChg chg="add mod">
          <ac:chgData name="Seidel, Karinna" userId="9d0bee74-a55b-4ad4-805b-b6360945b669" providerId="ADAL" clId="{4E62EE4E-3E41-4CD9-B8A8-C97D31CD10D7}" dt="2021-08-16T20:41:21.230" v="1887" actId="1076"/>
          <ac:spMkLst>
            <pc:docMk/>
            <pc:sldMk cId="3327017476" sldId="726"/>
            <ac:spMk id="61" creationId="{548A3414-5EF1-4764-B47A-E59F6DBF2DBF}"/>
          </ac:spMkLst>
        </pc:spChg>
        <pc:spChg chg="del mod">
          <ac:chgData name="Seidel, Karinna" userId="9d0bee74-a55b-4ad4-805b-b6360945b669" providerId="ADAL" clId="{4E62EE4E-3E41-4CD9-B8A8-C97D31CD10D7}" dt="2021-08-16T14:46:10.794" v="337" actId="478"/>
          <ac:spMkLst>
            <pc:docMk/>
            <pc:sldMk cId="3327017476" sldId="726"/>
            <ac:spMk id="63" creationId="{EA6014C0-5C22-428D-B726-88A932AF069E}"/>
          </ac:spMkLst>
        </pc:spChg>
        <pc:spChg chg="del mod">
          <ac:chgData name="Seidel, Karinna" userId="9d0bee74-a55b-4ad4-805b-b6360945b669" providerId="ADAL" clId="{4E62EE4E-3E41-4CD9-B8A8-C97D31CD10D7}" dt="2021-08-16T14:46:10.794" v="337" actId="478"/>
          <ac:spMkLst>
            <pc:docMk/>
            <pc:sldMk cId="3327017476" sldId="726"/>
            <ac:spMk id="66" creationId="{9E6435ED-DAA0-4AB7-AFE6-C672AEAE8A3E}"/>
          </ac:spMkLst>
        </pc:spChg>
        <pc:spChg chg="add mod">
          <ac:chgData name="Seidel, Karinna" userId="9d0bee74-a55b-4ad4-805b-b6360945b669" providerId="ADAL" clId="{4E62EE4E-3E41-4CD9-B8A8-C97D31CD10D7}" dt="2021-08-16T20:38:16.776" v="1865" actId="554"/>
          <ac:spMkLst>
            <pc:docMk/>
            <pc:sldMk cId="3327017476" sldId="726"/>
            <ac:spMk id="68" creationId="{7FAFE101-4317-48BE-B47A-B481E0EF7DF6}"/>
          </ac:spMkLst>
        </pc:spChg>
        <pc:spChg chg="del mod">
          <ac:chgData name="Seidel, Karinna" userId="9d0bee74-a55b-4ad4-805b-b6360945b669" providerId="ADAL" clId="{4E62EE4E-3E41-4CD9-B8A8-C97D31CD10D7}" dt="2021-08-16T14:46:10.794" v="337" actId="478"/>
          <ac:spMkLst>
            <pc:docMk/>
            <pc:sldMk cId="3327017476" sldId="726"/>
            <ac:spMk id="70" creationId="{F2D6204B-FB96-4248-B790-47F0212D3AB5}"/>
          </ac:spMkLst>
        </pc:spChg>
        <pc:spChg chg="add mod">
          <ac:chgData name="Seidel, Karinna" userId="9d0bee74-a55b-4ad4-805b-b6360945b669" providerId="ADAL" clId="{4E62EE4E-3E41-4CD9-B8A8-C97D31CD10D7}" dt="2021-08-16T20:38:16.776" v="1865" actId="554"/>
          <ac:spMkLst>
            <pc:docMk/>
            <pc:sldMk cId="3327017476" sldId="726"/>
            <ac:spMk id="89" creationId="{F532E5EA-B237-4AD5-8F33-28C1DF5C990D}"/>
          </ac:spMkLst>
        </pc:spChg>
        <pc:spChg chg="del mod">
          <ac:chgData name="Seidel, Karinna" userId="9d0bee74-a55b-4ad4-805b-b6360945b669" providerId="ADAL" clId="{4E62EE4E-3E41-4CD9-B8A8-C97D31CD10D7}" dt="2021-08-16T14:46:10.794" v="337" actId="478"/>
          <ac:spMkLst>
            <pc:docMk/>
            <pc:sldMk cId="3327017476" sldId="726"/>
            <ac:spMk id="90" creationId="{C827F4AF-0DBB-442A-AD57-A5B3E738BF47}"/>
          </ac:spMkLst>
        </pc:spChg>
        <pc:spChg chg="add mod">
          <ac:chgData name="Seidel, Karinna" userId="9d0bee74-a55b-4ad4-805b-b6360945b669" providerId="ADAL" clId="{4E62EE4E-3E41-4CD9-B8A8-C97D31CD10D7}" dt="2021-08-16T20:38:47.681" v="1872" actId="1076"/>
          <ac:spMkLst>
            <pc:docMk/>
            <pc:sldMk cId="3327017476" sldId="726"/>
            <ac:spMk id="92" creationId="{C5890FA5-AC0E-49D9-9611-5EB94B3C7FBD}"/>
          </ac:spMkLst>
        </pc:spChg>
        <pc:spChg chg="add mod">
          <ac:chgData name="Seidel, Karinna" userId="9d0bee74-a55b-4ad4-805b-b6360945b669" providerId="ADAL" clId="{4E62EE4E-3E41-4CD9-B8A8-C97D31CD10D7}" dt="2021-08-16T20:39:03.526" v="1876" actId="1076"/>
          <ac:spMkLst>
            <pc:docMk/>
            <pc:sldMk cId="3327017476" sldId="726"/>
            <ac:spMk id="94" creationId="{254C66CF-F341-4579-A733-25462E1DB464}"/>
          </ac:spMkLst>
        </pc:spChg>
        <pc:spChg chg="add mod">
          <ac:chgData name="Seidel, Karinna" userId="9d0bee74-a55b-4ad4-805b-b6360945b669" providerId="ADAL" clId="{4E62EE4E-3E41-4CD9-B8A8-C97D31CD10D7}" dt="2021-08-16T20:41:11.713" v="1884" actId="14100"/>
          <ac:spMkLst>
            <pc:docMk/>
            <pc:sldMk cId="3327017476" sldId="726"/>
            <ac:spMk id="101" creationId="{B6C89B3B-0F40-42F1-9319-19F001DE9328}"/>
          </ac:spMkLst>
        </pc:spChg>
        <pc:spChg chg="add mod">
          <ac:chgData name="Seidel, Karinna" userId="9d0bee74-a55b-4ad4-805b-b6360945b669" providerId="ADAL" clId="{4E62EE4E-3E41-4CD9-B8A8-C97D31CD10D7}" dt="2021-08-16T20:42:59.907" v="1911" actId="1076"/>
          <ac:spMkLst>
            <pc:docMk/>
            <pc:sldMk cId="3327017476" sldId="726"/>
            <ac:spMk id="103" creationId="{2D5D92DB-42A7-4CE5-ABBD-BBDB2DBFC6E0}"/>
          </ac:spMkLst>
        </pc:spChg>
        <pc:spChg chg="add mod">
          <ac:chgData name="Seidel, Karinna" userId="9d0bee74-a55b-4ad4-805b-b6360945b669" providerId="ADAL" clId="{4E62EE4E-3E41-4CD9-B8A8-C97D31CD10D7}" dt="2021-08-16T20:42:43.264" v="1904" actId="1076"/>
          <ac:spMkLst>
            <pc:docMk/>
            <pc:sldMk cId="3327017476" sldId="726"/>
            <ac:spMk id="104" creationId="{A1CD2BFB-416D-4314-BA85-8BC3F5887F2A}"/>
          </ac:spMkLst>
        </pc:spChg>
        <pc:spChg chg="add mod">
          <ac:chgData name="Seidel, Karinna" userId="9d0bee74-a55b-4ad4-805b-b6360945b669" providerId="ADAL" clId="{4E62EE4E-3E41-4CD9-B8A8-C97D31CD10D7}" dt="2021-08-16T20:42:51.581" v="1907" actId="1076"/>
          <ac:spMkLst>
            <pc:docMk/>
            <pc:sldMk cId="3327017476" sldId="726"/>
            <ac:spMk id="107" creationId="{5A0E2158-97AF-42AD-A74D-A70349C58A29}"/>
          </ac:spMkLst>
        </pc:spChg>
        <pc:picChg chg="mod">
          <ac:chgData name="Seidel, Karinna" userId="9d0bee74-a55b-4ad4-805b-b6360945b669" providerId="ADAL" clId="{4E62EE4E-3E41-4CD9-B8A8-C97D31CD10D7}" dt="2021-08-16T20:33:12.662" v="1777" actId="1076"/>
          <ac:picMkLst>
            <pc:docMk/>
            <pc:sldMk cId="3327017476" sldId="726"/>
            <ac:picMk id="22" creationId="{A5B191AA-51F2-44EA-B684-155A53D4F730}"/>
          </ac:picMkLst>
        </pc:picChg>
        <pc:picChg chg="mod">
          <ac:chgData name="Seidel, Karinna" userId="9d0bee74-a55b-4ad4-805b-b6360945b669" providerId="ADAL" clId="{4E62EE4E-3E41-4CD9-B8A8-C97D31CD10D7}" dt="2021-08-16T20:33:21.697" v="1782" actId="1076"/>
          <ac:picMkLst>
            <pc:docMk/>
            <pc:sldMk cId="3327017476" sldId="726"/>
            <ac:picMk id="26" creationId="{60447676-3494-4B5C-8DD0-2D9BFDEEE965}"/>
          </ac:picMkLst>
        </pc:picChg>
        <pc:picChg chg="mod">
          <ac:chgData name="Seidel, Karinna" userId="9d0bee74-a55b-4ad4-805b-b6360945b669" providerId="ADAL" clId="{4E62EE4E-3E41-4CD9-B8A8-C97D31CD10D7}" dt="2021-08-16T20:33:35.295" v="1786" actId="1076"/>
          <ac:picMkLst>
            <pc:docMk/>
            <pc:sldMk cId="3327017476" sldId="726"/>
            <ac:picMk id="30" creationId="{85B197C4-95B0-4EDB-BE9A-10C8AC8CBAC0}"/>
          </ac:picMkLst>
        </pc:picChg>
        <pc:picChg chg="mod">
          <ac:chgData name="Seidel, Karinna" userId="9d0bee74-a55b-4ad4-805b-b6360945b669" providerId="ADAL" clId="{4E62EE4E-3E41-4CD9-B8A8-C97D31CD10D7}" dt="2021-08-16T20:33:44.177" v="1789" actId="1076"/>
          <ac:picMkLst>
            <pc:docMk/>
            <pc:sldMk cId="3327017476" sldId="726"/>
            <ac:picMk id="34" creationId="{D7EF975A-B741-4DB1-ACD2-A16EC64D6AC3}"/>
          </ac:picMkLst>
        </pc:picChg>
        <pc:picChg chg="mod">
          <ac:chgData name="Seidel, Karinna" userId="9d0bee74-a55b-4ad4-805b-b6360945b669" providerId="ADAL" clId="{4E62EE4E-3E41-4CD9-B8A8-C97D31CD10D7}" dt="2021-08-16T20:33:54.591" v="1792" actId="1076"/>
          <ac:picMkLst>
            <pc:docMk/>
            <pc:sldMk cId="3327017476" sldId="726"/>
            <ac:picMk id="35" creationId="{A51B1EA3-1EFA-47BB-9E9B-4EDBC18594C1}"/>
          </ac:picMkLst>
        </pc:picChg>
        <pc:picChg chg="mod">
          <ac:chgData name="Seidel, Karinna" userId="9d0bee74-a55b-4ad4-805b-b6360945b669" providerId="ADAL" clId="{4E62EE4E-3E41-4CD9-B8A8-C97D31CD10D7}" dt="2021-08-16T20:34:10.582" v="1798" actId="1076"/>
          <ac:picMkLst>
            <pc:docMk/>
            <pc:sldMk cId="3327017476" sldId="726"/>
            <ac:picMk id="37" creationId="{B380C98A-1F92-4604-8949-25CAAD1962FF}"/>
          </ac:picMkLst>
        </pc:picChg>
        <pc:picChg chg="mod">
          <ac:chgData name="Seidel, Karinna" userId="9d0bee74-a55b-4ad4-805b-b6360945b669" providerId="ADAL" clId="{4E62EE4E-3E41-4CD9-B8A8-C97D31CD10D7}" dt="2021-08-16T20:34:27.834" v="1802" actId="1076"/>
          <ac:picMkLst>
            <pc:docMk/>
            <pc:sldMk cId="3327017476" sldId="726"/>
            <ac:picMk id="39" creationId="{9B4A1809-B1A8-4379-B12F-FB0DC5468CAD}"/>
          </ac:picMkLst>
        </pc:picChg>
        <pc:picChg chg="mod">
          <ac:chgData name="Seidel, Karinna" userId="9d0bee74-a55b-4ad4-805b-b6360945b669" providerId="ADAL" clId="{4E62EE4E-3E41-4CD9-B8A8-C97D31CD10D7}" dt="2021-08-16T20:38:06.632" v="1864" actId="554"/>
          <ac:picMkLst>
            <pc:docMk/>
            <pc:sldMk cId="3327017476" sldId="726"/>
            <ac:picMk id="42" creationId="{79E27D26-6447-4AAA-AB77-39DD4BDF922E}"/>
          </ac:picMkLst>
        </pc:picChg>
        <pc:picChg chg="mod">
          <ac:chgData name="Seidel, Karinna" userId="9d0bee74-a55b-4ad4-805b-b6360945b669" providerId="ADAL" clId="{4E62EE4E-3E41-4CD9-B8A8-C97D31CD10D7}" dt="2021-08-16T20:38:06.632" v="1864" actId="554"/>
          <ac:picMkLst>
            <pc:docMk/>
            <pc:sldMk cId="3327017476" sldId="726"/>
            <ac:picMk id="45" creationId="{B084FC87-1FA4-4651-A091-A78E88A78132}"/>
          </ac:picMkLst>
        </pc:picChg>
        <pc:picChg chg="mod">
          <ac:chgData name="Seidel, Karinna" userId="9d0bee74-a55b-4ad4-805b-b6360945b669" providerId="ADAL" clId="{4E62EE4E-3E41-4CD9-B8A8-C97D31CD10D7}" dt="2021-08-16T20:38:06.632" v="1864" actId="554"/>
          <ac:picMkLst>
            <pc:docMk/>
            <pc:sldMk cId="3327017476" sldId="726"/>
            <ac:picMk id="48" creationId="{C3F8FA28-ABD3-4386-B943-17F10B828444}"/>
          </ac:picMkLst>
        </pc:picChg>
        <pc:picChg chg="mod modCrop">
          <ac:chgData name="Seidel, Karinna" userId="9d0bee74-a55b-4ad4-805b-b6360945b669" providerId="ADAL" clId="{4E62EE4E-3E41-4CD9-B8A8-C97D31CD10D7}" dt="2021-08-16T20:38:06.632" v="1864" actId="554"/>
          <ac:picMkLst>
            <pc:docMk/>
            <pc:sldMk cId="3327017476" sldId="726"/>
            <ac:picMk id="51" creationId="{9101EC02-03B0-4878-A95F-26CD50BE2B91}"/>
          </ac:picMkLst>
        </pc:picChg>
        <pc:picChg chg="mod">
          <ac:chgData name="Seidel, Karinna" userId="9d0bee74-a55b-4ad4-805b-b6360945b669" providerId="ADAL" clId="{4E62EE4E-3E41-4CD9-B8A8-C97D31CD10D7}" dt="2021-08-16T20:38:06.632" v="1864" actId="554"/>
          <ac:picMkLst>
            <pc:docMk/>
            <pc:sldMk cId="3327017476" sldId="726"/>
            <ac:picMk id="54" creationId="{47A79936-47F0-48A4-B117-B7E3B32F678F}"/>
          </ac:picMkLst>
        </pc:picChg>
        <pc:picChg chg="del">
          <ac:chgData name="Seidel, Karinna" userId="9d0bee74-a55b-4ad4-805b-b6360945b669" providerId="ADAL" clId="{4E62EE4E-3E41-4CD9-B8A8-C97D31CD10D7}" dt="2021-08-16T14:46:10.794" v="337" actId="478"/>
          <ac:picMkLst>
            <pc:docMk/>
            <pc:sldMk cId="3327017476" sldId="726"/>
            <ac:picMk id="57" creationId="{374B6BCA-14CE-423A-9772-C19CDEA6FCCE}"/>
          </ac:picMkLst>
        </pc:picChg>
        <pc:picChg chg="add mod">
          <ac:chgData name="Seidel, Karinna" userId="9d0bee74-a55b-4ad4-805b-b6360945b669" providerId="ADAL" clId="{4E62EE4E-3E41-4CD9-B8A8-C97D31CD10D7}" dt="2021-08-16T20:41:18.255" v="1886" actId="1076"/>
          <ac:picMkLst>
            <pc:docMk/>
            <pc:sldMk cId="3327017476" sldId="726"/>
            <ac:picMk id="58" creationId="{C72523EF-7162-41B2-B72F-37FC6B5103B2}"/>
          </ac:picMkLst>
        </pc:picChg>
        <pc:picChg chg="del">
          <ac:chgData name="Seidel, Karinna" userId="9d0bee74-a55b-4ad4-805b-b6360945b669" providerId="ADAL" clId="{4E62EE4E-3E41-4CD9-B8A8-C97D31CD10D7}" dt="2021-08-16T14:46:10.794" v="337" actId="478"/>
          <ac:picMkLst>
            <pc:docMk/>
            <pc:sldMk cId="3327017476" sldId="726"/>
            <ac:picMk id="60" creationId="{953C26B6-9580-470B-81F0-AEEAEE4AA58D}"/>
          </ac:picMkLst>
        </pc:picChg>
        <pc:picChg chg="add mod">
          <ac:chgData name="Seidel, Karinna" userId="9d0bee74-a55b-4ad4-805b-b6360945b669" providerId="ADAL" clId="{4E62EE4E-3E41-4CD9-B8A8-C97D31CD10D7}" dt="2021-08-16T20:41:24.874" v="1888" actId="1076"/>
          <ac:picMkLst>
            <pc:docMk/>
            <pc:sldMk cId="3327017476" sldId="726"/>
            <ac:picMk id="62" creationId="{D41BA063-FBE5-42DF-AA91-45637B5FE78E}"/>
          </ac:picMkLst>
        </pc:picChg>
        <pc:picChg chg="del">
          <ac:chgData name="Seidel, Karinna" userId="9d0bee74-a55b-4ad4-805b-b6360945b669" providerId="ADAL" clId="{4E62EE4E-3E41-4CD9-B8A8-C97D31CD10D7}" dt="2021-08-16T14:46:10.794" v="337" actId="478"/>
          <ac:picMkLst>
            <pc:docMk/>
            <pc:sldMk cId="3327017476" sldId="726"/>
            <ac:picMk id="64" creationId="{A75680D7-320E-4041-A105-AF2BF2A17FA0}"/>
          </ac:picMkLst>
        </pc:picChg>
        <pc:picChg chg="add mod">
          <ac:chgData name="Seidel, Karinna" userId="9d0bee74-a55b-4ad4-805b-b6360945b669" providerId="ADAL" clId="{4E62EE4E-3E41-4CD9-B8A8-C97D31CD10D7}" dt="2021-08-16T20:38:06.632" v="1864" actId="554"/>
          <ac:picMkLst>
            <pc:docMk/>
            <pc:sldMk cId="3327017476" sldId="726"/>
            <ac:picMk id="65" creationId="{D939E166-3786-4B50-9952-D903BFF221E7}"/>
          </ac:picMkLst>
        </pc:picChg>
        <pc:picChg chg="del">
          <ac:chgData name="Seidel, Karinna" userId="9d0bee74-a55b-4ad4-805b-b6360945b669" providerId="ADAL" clId="{4E62EE4E-3E41-4CD9-B8A8-C97D31CD10D7}" dt="2021-08-16T14:46:10.794" v="337" actId="478"/>
          <ac:picMkLst>
            <pc:docMk/>
            <pc:sldMk cId="3327017476" sldId="726"/>
            <ac:picMk id="67" creationId="{0C359CA8-7E5E-41EE-ACBF-5BF0D0EC7DA4}"/>
          </ac:picMkLst>
        </pc:picChg>
        <pc:picChg chg="add mod">
          <ac:chgData name="Seidel, Karinna" userId="9d0bee74-a55b-4ad4-805b-b6360945b669" providerId="ADAL" clId="{4E62EE4E-3E41-4CD9-B8A8-C97D31CD10D7}" dt="2021-08-16T20:38:06.632" v="1864" actId="554"/>
          <ac:picMkLst>
            <pc:docMk/>
            <pc:sldMk cId="3327017476" sldId="726"/>
            <ac:picMk id="69" creationId="{95B9EE83-D566-46D8-B18A-DCA2AC83E8B5}"/>
          </ac:picMkLst>
        </pc:picChg>
        <pc:picChg chg="del">
          <ac:chgData name="Seidel, Karinna" userId="9d0bee74-a55b-4ad4-805b-b6360945b669" providerId="ADAL" clId="{4E62EE4E-3E41-4CD9-B8A8-C97D31CD10D7}" dt="2021-08-16T14:46:10.794" v="337" actId="478"/>
          <ac:picMkLst>
            <pc:docMk/>
            <pc:sldMk cId="3327017476" sldId="726"/>
            <ac:picMk id="71" creationId="{C0AB2E6E-E32F-456C-B61A-D4C0FF921F15}"/>
          </ac:picMkLst>
        </pc:picChg>
        <pc:picChg chg="mod">
          <ac:chgData name="Seidel, Karinna" userId="9d0bee74-a55b-4ad4-805b-b6360945b669" providerId="ADAL" clId="{4E62EE4E-3E41-4CD9-B8A8-C97D31CD10D7}" dt="2021-08-16T20:33:13.981" v="1778" actId="1076"/>
          <ac:picMkLst>
            <pc:docMk/>
            <pc:sldMk cId="3327017476" sldId="726"/>
            <ac:picMk id="72" creationId="{A529EF89-DCA3-4E52-92B9-EC7ED3D235AE}"/>
          </ac:picMkLst>
        </pc:picChg>
        <pc:picChg chg="mod">
          <ac:chgData name="Seidel, Karinna" userId="9d0bee74-a55b-4ad4-805b-b6360945b669" providerId="ADAL" clId="{4E62EE4E-3E41-4CD9-B8A8-C97D31CD10D7}" dt="2021-08-16T20:33:30.920" v="1785" actId="1076"/>
          <ac:picMkLst>
            <pc:docMk/>
            <pc:sldMk cId="3327017476" sldId="726"/>
            <ac:picMk id="73" creationId="{45C4EFD7-E10D-4F4B-BE7D-269D62F0B0AD}"/>
          </ac:picMkLst>
        </pc:picChg>
        <pc:picChg chg="mod">
          <ac:chgData name="Seidel, Karinna" userId="9d0bee74-a55b-4ad4-805b-b6360945b669" providerId="ADAL" clId="{4E62EE4E-3E41-4CD9-B8A8-C97D31CD10D7}" dt="2021-08-16T20:33:41.906" v="1788" actId="1076"/>
          <ac:picMkLst>
            <pc:docMk/>
            <pc:sldMk cId="3327017476" sldId="726"/>
            <ac:picMk id="74" creationId="{0C8BF6DA-1680-4162-92F0-7D843CF766B7}"/>
          </ac:picMkLst>
        </pc:picChg>
        <pc:picChg chg="mod">
          <ac:chgData name="Seidel, Karinna" userId="9d0bee74-a55b-4ad4-805b-b6360945b669" providerId="ADAL" clId="{4E62EE4E-3E41-4CD9-B8A8-C97D31CD10D7}" dt="2021-08-16T20:33:51.585" v="1791" actId="1076"/>
          <ac:picMkLst>
            <pc:docMk/>
            <pc:sldMk cId="3327017476" sldId="726"/>
            <ac:picMk id="75" creationId="{4C269639-5FE1-40D5-9EDC-9D397D96245C}"/>
          </ac:picMkLst>
        </pc:picChg>
        <pc:picChg chg="mod">
          <ac:chgData name="Seidel, Karinna" userId="9d0bee74-a55b-4ad4-805b-b6360945b669" providerId="ADAL" clId="{4E62EE4E-3E41-4CD9-B8A8-C97D31CD10D7}" dt="2021-08-16T20:34:06.889" v="1797" actId="1076"/>
          <ac:picMkLst>
            <pc:docMk/>
            <pc:sldMk cId="3327017476" sldId="726"/>
            <ac:picMk id="76" creationId="{BDC4F1E1-898A-4A34-8A20-78D47E5B4B5F}"/>
          </ac:picMkLst>
        </pc:picChg>
        <pc:picChg chg="mod">
          <ac:chgData name="Seidel, Karinna" userId="9d0bee74-a55b-4ad4-805b-b6360945b669" providerId="ADAL" clId="{4E62EE4E-3E41-4CD9-B8A8-C97D31CD10D7}" dt="2021-08-16T20:34:23.600" v="1801" actId="1076"/>
          <ac:picMkLst>
            <pc:docMk/>
            <pc:sldMk cId="3327017476" sldId="726"/>
            <ac:picMk id="77" creationId="{C9C1F78C-CC2E-415C-B40E-CB6762F0D8A5}"/>
          </ac:picMkLst>
        </pc:picChg>
        <pc:picChg chg="mod">
          <ac:chgData name="Seidel, Karinna" userId="9d0bee74-a55b-4ad4-805b-b6360945b669" providerId="ADAL" clId="{4E62EE4E-3E41-4CD9-B8A8-C97D31CD10D7}" dt="2021-08-16T20:37:46.407" v="1861" actId="1076"/>
          <ac:picMkLst>
            <pc:docMk/>
            <pc:sldMk cId="3327017476" sldId="726"/>
            <ac:picMk id="78" creationId="{D79F8B47-CB64-4971-9114-466C5A5DF461}"/>
          </ac:picMkLst>
        </pc:picChg>
        <pc:picChg chg="mod">
          <ac:chgData name="Seidel, Karinna" userId="9d0bee74-a55b-4ad4-805b-b6360945b669" providerId="ADAL" clId="{4E62EE4E-3E41-4CD9-B8A8-C97D31CD10D7}" dt="2021-08-16T20:37:57.594" v="1863" actId="1076"/>
          <ac:picMkLst>
            <pc:docMk/>
            <pc:sldMk cId="3327017476" sldId="726"/>
            <ac:picMk id="79" creationId="{4A17342C-5243-4550-9887-8A62CC107A04}"/>
          </ac:picMkLst>
        </pc:picChg>
        <pc:picChg chg="mod">
          <ac:chgData name="Seidel, Karinna" userId="9d0bee74-a55b-4ad4-805b-b6360945b669" providerId="ADAL" clId="{4E62EE4E-3E41-4CD9-B8A8-C97D31CD10D7}" dt="2021-08-16T20:37:57.594" v="1863" actId="1076"/>
          <ac:picMkLst>
            <pc:docMk/>
            <pc:sldMk cId="3327017476" sldId="726"/>
            <ac:picMk id="80" creationId="{E10456BE-AFD2-470D-9C57-2C95E51FB00C}"/>
          </ac:picMkLst>
        </pc:picChg>
        <pc:picChg chg="mod">
          <ac:chgData name="Seidel, Karinna" userId="9d0bee74-a55b-4ad4-805b-b6360945b669" providerId="ADAL" clId="{4E62EE4E-3E41-4CD9-B8A8-C97D31CD10D7}" dt="2021-08-16T20:37:57.594" v="1863" actId="1076"/>
          <ac:picMkLst>
            <pc:docMk/>
            <pc:sldMk cId="3327017476" sldId="726"/>
            <ac:picMk id="81" creationId="{2AB4043D-C4A3-442D-BFF9-2D08C59F3B5E}"/>
          </ac:picMkLst>
        </pc:picChg>
        <pc:picChg chg="mod">
          <ac:chgData name="Seidel, Karinna" userId="9d0bee74-a55b-4ad4-805b-b6360945b669" providerId="ADAL" clId="{4E62EE4E-3E41-4CD9-B8A8-C97D31CD10D7}" dt="2021-08-16T20:37:57.594" v="1863" actId="1076"/>
          <ac:picMkLst>
            <pc:docMk/>
            <pc:sldMk cId="3327017476" sldId="726"/>
            <ac:picMk id="82" creationId="{2FC71DD5-9ED1-4240-B10E-27403126C947}"/>
          </ac:picMkLst>
        </pc:picChg>
        <pc:picChg chg="mod">
          <ac:chgData name="Seidel, Karinna" userId="9d0bee74-a55b-4ad4-805b-b6360945b669" providerId="ADAL" clId="{4E62EE4E-3E41-4CD9-B8A8-C97D31CD10D7}" dt="2021-08-16T20:37:57.594" v="1863" actId="1076"/>
          <ac:picMkLst>
            <pc:docMk/>
            <pc:sldMk cId="3327017476" sldId="726"/>
            <ac:picMk id="83" creationId="{DD0ADC50-C624-440C-82E2-80E090C71818}"/>
          </ac:picMkLst>
        </pc:picChg>
        <pc:picChg chg="del">
          <ac:chgData name="Seidel, Karinna" userId="9d0bee74-a55b-4ad4-805b-b6360945b669" providerId="ADAL" clId="{4E62EE4E-3E41-4CD9-B8A8-C97D31CD10D7}" dt="2021-08-16T14:46:10.794" v="337" actId="478"/>
          <ac:picMkLst>
            <pc:docMk/>
            <pc:sldMk cId="3327017476" sldId="726"/>
            <ac:picMk id="84" creationId="{4BCB1736-F9F1-44B6-8455-185916C7C08E}"/>
          </ac:picMkLst>
        </pc:picChg>
        <pc:picChg chg="del">
          <ac:chgData name="Seidel, Karinna" userId="9d0bee74-a55b-4ad4-805b-b6360945b669" providerId="ADAL" clId="{4E62EE4E-3E41-4CD9-B8A8-C97D31CD10D7}" dt="2021-08-16T14:46:10.794" v="337" actId="478"/>
          <ac:picMkLst>
            <pc:docMk/>
            <pc:sldMk cId="3327017476" sldId="726"/>
            <ac:picMk id="85" creationId="{91AE4AB7-0485-4C22-BAC3-797A4992A1CF}"/>
          </ac:picMkLst>
        </pc:picChg>
        <pc:picChg chg="del">
          <ac:chgData name="Seidel, Karinna" userId="9d0bee74-a55b-4ad4-805b-b6360945b669" providerId="ADAL" clId="{4E62EE4E-3E41-4CD9-B8A8-C97D31CD10D7}" dt="2021-08-16T14:46:10.794" v="337" actId="478"/>
          <ac:picMkLst>
            <pc:docMk/>
            <pc:sldMk cId="3327017476" sldId="726"/>
            <ac:picMk id="86" creationId="{B1CF01D4-16CD-46A9-BE3F-FE56DE171A19}"/>
          </ac:picMkLst>
        </pc:picChg>
        <pc:picChg chg="del">
          <ac:chgData name="Seidel, Karinna" userId="9d0bee74-a55b-4ad4-805b-b6360945b669" providerId="ADAL" clId="{4E62EE4E-3E41-4CD9-B8A8-C97D31CD10D7}" dt="2021-08-16T14:46:10.794" v="337" actId="478"/>
          <ac:picMkLst>
            <pc:docMk/>
            <pc:sldMk cId="3327017476" sldId="726"/>
            <ac:picMk id="87" creationId="{DD1F41B8-8909-4282-8835-631B258EA3EE}"/>
          </ac:picMkLst>
        </pc:picChg>
        <pc:picChg chg="del">
          <ac:chgData name="Seidel, Karinna" userId="9d0bee74-a55b-4ad4-805b-b6360945b669" providerId="ADAL" clId="{4E62EE4E-3E41-4CD9-B8A8-C97D31CD10D7}" dt="2021-08-16T14:46:10.794" v="337" actId="478"/>
          <ac:picMkLst>
            <pc:docMk/>
            <pc:sldMk cId="3327017476" sldId="726"/>
            <ac:picMk id="88" creationId="{DCDD17BB-9719-42B7-BFC2-604775F7B1F4}"/>
          </ac:picMkLst>
        </pc:picChg>
        <pc:picChg chg="add mod">
          <ac:chgData name="Seidel, Karinna" userId="9d0bee74-a55b-4ad4-805b-b6360945b669" providerId="ADAL" clId="{4E62EE4E-3E41-4CD9-B8A8-C97D31CD10D7}" dt="2021-08-16T20:38:45.795" v="1871" actId="1076"/>
          <ac:picMkLst>
            <pc:docMk/>
            <pc:sldMk cId="3327017476" sldId="726"/>
            <ac:picMk id="91" creationId="{E55A1526-6F9C-4D63-A073-AA298C9591E6}"/>
          </ac:picMkLst>
        </pc:picChg>
        <pc:picChg chg="add mod">
          <ac:chgData name="Seidel, Karinna" userId="9d0bee74-a55b-4ad4-805b-b6360945b669" providerId="ADAL" clId="{4E62EE4E-3E41-4CD9-B8A8-C97D31CD10D7}" dt="2021-08-16T20:39:07.755" v="1878" actId="1076"/>
          <ac:picMkLst>
            <pc:docMk/>
            <pc:sldMk cId="3327017476" sldId="726"/>
            <ac:picMk id="93" creationId="{88CA956B-D0CA-4F1C-9274-7EA19D2F30BC}"/>
          </ac:picMkLst>
        </pc:picChg>
        <pc:picChg chg="add mod">
          <ac:chgData name="Seidel, Karinna" userId="9d0bee74-a55b-4ad4-805b-b6360945b669" providerId="ADAL" clId="{4E62EE4E-3E41-4CD9-B8A8-C97D31CD10D7}" dt="2021-08-16T20:39:14.696" v="1881" actId="1076"/>
          <ac:picMkLst>
            <pc:docMk/>
            <pc:sldMk cId="3327017476" sldId="726"/>
            <ac:picMk id="95" creationId="{D857D1E2-E66A-422A-91A0-D02C8A5F1021}"/>
          </ac:picMkLst>
        </pc:picChg>
        <pc:picChg chg="add mod">
          <ac:chgData name="Seidel, Karinna" userId="9d0bee74-a55b-4ad4-805b-b6360945b669" providerId="ADAL" clId="{4E62EE4E-3E41-4CD9-B8A8-C97D31CD10D7}" dt="2021-08-16T20:37:57.594" v="1863" actId="1076"/>
          <ac:picMkLst>
            <pc:docMk/>
            <pc:sldMk cId="3327017476" sldId="726"/>
            <ac:picMk id="96" creationId="{E7B15ACA-0C05-4DCA-B8B5-923EEDBF079A}"/>
          </ac:picMkLst>
        </pc:picChg>
        <pc:picChg chg="add mod">
          <ac:chgData name="Seidel, Karinna" userId="9d0bee74-a55b-4ad4-805b-b6360945b669" providerId="ADAL" clId="{4E62EE4E-3E41-4CD9-B8A8-C97D31CD10D7}" dt="2021-08-16T20:37:57.594" v="1863" actId="1076"/>
          <ac:picMkLst>
            <pc:docMk/>
            <pc:sldMk cId="3327017476" sldId="726"/>
            <ac:picMk id="97" creationId="{C1B46D9B-3BA7-410C-A127-2EF1A57CE858}"/>
          </ac:picMkLst>
        </pc:picChg>
        <pc:picChg chg="add mod">
          <ac:chgData name="Seidel, Karinna" userId="9d0bee74-a55b-4ad4-805b-b6360945b669" providerId="ADAL" clId="{4E62EE4E-3E41-4CD9-B8A8-C97D31CD10D7}" dt="2021-08-16T20:38:52.935" v="1873" actId="1076"/>
          <ac:picMkLst>
            <pc:docMk/>
            <pc:sldMk cId="3327017476" sldId="726"/>
            <ac:picMk id="98" creationId="{DF80450C-A349-4745-8383-E6092439B601}"/>
          </ac:picMkLst>
        </pc:picChg>
        <pc:picChg chg="add mod">
          <ac:chgData name="Seidel, Karinna" userId="9d0bee74-a55b-4ad4-805b-b6360945b669" providerId="ADAL" clId="{4E62EE4E-3E41-4CD9-B8A8-C97D31CD10D7}" dt="2021-08-16T20:39:09.720" v="1879" actId="1076"/>
          <ac:picMkLst>
            <pc:docMk/>
            <pc:sldMk cId="3327017476" sldId="726"/>
            <ac:picMk id="99" creationId="{3DA950BB-566D-42BD-B11B-6F93C73A3268}"/>
          </ac:picMkLst>
        </pc:picChg>
        <pc:picChg chg="add mod">
          <ac:chgData name="Seidel, Karinna" userId="9d0bee74-a55b-4ad4-805b-b6360945b669" providerId="ADAL" clId="{4E62EE4E-3E41-4CD9-B8A8-C97D31CD10D7}" dt="2021-08-16T20:41:14.751" v="1885" actId="1076"/>
          <ac:picMkLst>
            <pc:docMk/>
            <pc:sldMk cId="3327017476" sldId="726"/>
            <ac:picMk id="100" creationId="{72BFE9BA-56BA-455A-B4A8-67AC1BB7A1FA}"/>
          </ac:picMkLst>
        </pc:picChg>
        <pc:picChg chg="add mod">
          <ac:chgData name="Seidel, Karinna" userId="9d0bee74-a55b-4ad4-805b-b6360945b669" providerId="ADAL" clId="{4E62EE4E-3E41-4CD9-B8A8-C97D31CD10D7}" dt="2021-08-16T20:42:38.066" v="1902" actId="1076"/>
          <ac:picMkLst>
            <pc:docMk/>
            <pc:sldMk cId="3327017476" sldId="726"/>
            <ac:picMk id="102" creationId="{D297F738-8ED9-4AD5-AC1D-201A976E0B2C}"/>
          </ac:picMkLst>
        </pc:picChg>
        <pc:picChg chg="add mod">
          <ac:chgData name="Seidel, Karinna" userId="9d0bee74-a55b-4ad4-805b-b6360945b669" providerId="ADAL" clId="{4E62EE4E-3E41-4CD9-B8A8-C97D31CD10D7}" dt="2021-08-16T20:42:26.920" v="1900" actId="1076"/>
          <ac:picMkLst>
            <pc:docMk/>
            <pc:sldMk cId="3327017476" sldId="726"/>
            <ac:picMk id="105" creationId="{42F61272-8E2E-481F-9EA8-3F6DC2480E0A}"/>
          </ac:picMkLst>
        </pc:picChg>
        <pc:picChg chg="add mod">
          <ac:chgData name="Seidel, Karinna" userId="9d0bee74-a55b-4ad4-805b-b6360945b669" providerId="ADAL" clId="{4E62EE4E-3E41-4CD9-B8A8-C97D31CD10D7}" dt="2021-08-16T20:42:34.444" v="1901" actId="1076"/>
          <ac:picMkLst>
            <pc:docMk/>
            <pc:sldMk cId="3327017476" sldId="726"/>
            <ac:picMk id="106" creationId="{116037BD-B496-4562-81F0-E33C609762A3}"/>
          </ac:picMkLst>
        </pc:picChg>
        <pc:picChg chg="add mod">
          <ac:chgData name="Seidel, Karinna" userId="9d0bee74-a55b-4ad4-805b-b6360945b669" providerId="ADAL" clId="{4E62EE4E-3E41-4CD9-B8A8-C97D31CD10D7}" dt="2021-08-16T20:43:01.619" v="1912" actId="1076"/>
          <ac:picMkLst>
            <pc:docMk/>
            <pc:sldMk cId="3327017476" sldId="726"/>
            <ac:picMk id="108" creationId="{D3B2ECE1-BBD2-4A23-918D-E84514D39EEF}"/>
          </ac:picMkLst>
        </pc:picChg>
        <pc:picChg chg="add mod">
          <ac:chgData name="Seidel, Karinna" userId="9d0bee74-a55b-4ad4-805b-b6360945b669" providerId="ADAL" clId="{4E62EE4E-3E41-4CD9-B8A8-C97D31CD10D7}" dt="2021-08-16T20:42:46.461" v="1905" actId="1076"/>
          <ac:picMkLst>
            <pc:docMk/>
            <pc:sldMk cId="3327017476" sldId="726"/>
            <ac:picMk id="109" creationId="{503BC65E-5BAC-4755-909F-103C1FAB6EFE}"/>
          </ac:picMkLst>
        </pc:picChg>
        <pc:picChg chg="add mod">
          <ac:chgData name="Seidel, Karinna" userId="9d0bee74-a55b-4ad4-805b-b6360945b669" providerId="ADAL" clId="{4E62EE4E-3E41-4CD9-B8A8-C97D31CD10D7}" dt="2021-08-16T20:42:53.985" v="1908" actId="1076"/>
          <ac:picMkLst>
            <pc:docMk/>
            <pc:sldMk cId="3327017476" sldId="726"/>
            <ac:picMk id="110" creationId="{68882CFE-84B8-47DF-9EC4-50D11B783367}"/>
          </ac:picMkLst>
        </pc:picChg>
      </pc:sldChg>
      <pc:sldChg chg="addSp delSp modSp mod ord">
        <pc:chgData name="Seidel, Karinna" userId="9d0bee74-a55b-4ad4-805b-b6360945b669" providerId="ADAL" clId="{4E62EE4E-3E41-4CD9-B8A8-C97D31CD10D7}" dt="2021-08-16T20:53:11.016" v="2036" actId="1076"/>
        <pc:sldMkLst>
          <pc:docMk/>
          <pc:sldMk cId="2735279684" sldId="727"/>
        </pc:sldMkLst>
        <pc:spChg chg="add del mod">
          <ac:chgData name="Seidel, Karinna" userId="9d0bee74-a55b-4ad4-805b-b6360945b669" providerId="ADAL" clId="{4E62EE4E-3E41-4CD9-B8A8-C97D31CD10D7}" dt="2021-08-16T14:45:54.638" v="335" actId="478"/>
          <ac:spMkLst>
            <pc:docMk/>
            <pc:sldMk cId="2735279684" sldId="727"/>
            <ac:spMk id="42" creationId="{243D7DCC-7345-4A69-843E-BE968BAFACFE}"/>
          </ac:spMkLst>
        </pc:spChg>
        <pc:spChg chg="add del mod">
          <ac:chgData name="Seidel, Karinna" userId="9d0bee74-a55b-4ad4-805b-b6360945b669" providerId="ADAL" clId="{4E62EE4E-3E41-4CD9-B8A8-C97D31CD10D7}" dt="2021-08-16T13:58:14.375" v="301" actId="478"/>
          <ac:spMkLst>
            <pc:docMk/>
            <pc:sldMk cId="2735279684" sldId="727"/>
            <ac:spMk id="44" creationId="{7A1781E8-7281-40FA-B0A9-884E8817F886}"/>
          </ac:spMkLst>
        </pc:spChg>
        <pc:spChg chg="add del mod">
          <ac:chgData name="Seidel, Karinna" userId="9d0bee74-a55b-4ad4-805b-b6360945b669" providerId="ADAL" clId="{4E62EE4E-3E41-4CD9-B8A8-C97D31CD10D7}" dt="2021-08-16T14:45:54.638" v="335" actId="478"/>
          <ac:spMkLst>
            <pc:docMk/>
            <pc:sldMk cId="2735279684" sldId="727"/>
            <ac:spMk id="46" creationId="{F64FDE91-1F89-419E-B6DA-22F28AF56589}"/>
          </ac:spMkLst>
        </pc:spChg>
        <pc:spChg chg="add del mod">
          <ac:chgData name="Seidel, Karinna" userId="9d0bee74-a55b-4ad4-805b-b6360945b669" providerId="ADAL" clId="{4E62EE4E-3E41-4CD9-B8A8-C97D31CD10D7}" dt="2021-08-16T20:41:37.600" v="1889" actId="478"/>
          <ac:spMkLst>
            <pc:docMk/>
            <pc:sldMk cId="2735279684" sldId="727"/>
            <ac:spMk id="50" creationId="{7B7C377B-B4C4-4ADF-BFF9-DD41D3193C5D}"/>
          </ac:spMkLst>
        </pc:spChg>
        <pc:spChg chg="add del mod">
          <ac:chgData name="Seidel, Karinna" userId="9d0bee74-a55b-4ad4-805b-b6360945b669" providerId="ADAL" clId="{4E62EE4E-3E41-4CD9-B8A8-C97D31CD10D7}" dt="2021-08-16T20:41:37.600" v="1889" actId="478"/>
          <ac:spMkLst>
            <pc:docMk/>
            <pc:sldMk cId="2735279684" sldId="727"/>
            <ac:spMk id="52" creationId="{0C267E04-B597-49F9-A304-7D8D66D3E532}"/>
          </ac:spMkLst>
        </pc:spChg>
        <pc:spChg chg="add del mod">
          <ac:chgData name="Seidel, Karinna" userId="9d0bee74-a55b-4ad4-805b-b6360945b669" providerId="ADAL" clId="{4E62EE4E-3E41-4CD9-B8A8-C97D31CD10D7}" dt="2021-08-16T20:41:37.600" v="1889" actId="478"/>
          <ac:spMkLst>
            <pc:docMk/>
            <pc:sldMk cId="2735279684" sldId="727"/>
            <ac:spMk id="54" creationId="{C7B07FEB-5264-408F-BB67-CCD12A4B16EC}"/>
          </ac:spMkLst>
        </pc:spChg>
        <pc:spChg chg="add del mod">
          <ac:chgData name="Seidel, Karinna" userId="9d0bee74-a55b-4ad4-805b-b6360945b669" providerId="ADAL" clId="{4E62EE4E-3E41-4CD9-B8A8-C97D31CD10D7}" dt="2021-08-16T20:41:37.600" v="1889" actId="478"/>
          <ac:spMkLst>
            <pc:docMk/>
            <pc:sldMk cId="2735279684" sldId="727"/>
            <ac:spMk id="57" creationId="{639F9BE0-9828-401E-8A22-5DCA13C7A802}"/>
          </ac:spMkLst>
        </pc:spChg>
        <pc:spChg chg="del mod">
          <ac:chgData name="Seidel, Karinna" userId="9d0bee74-a55b-4ad4-805b-b6360945b669" providerId="ADAL" clId="{4E62EE4E-3E41-4CD9-B8A8-C97D31CD10D7}" dt="2021-08-16T20:41:37.600" v="1889" actId="478"/>
          <ac:spMkLst>
            <pc:docMk/>
            <pc:sldMk cId="2735279684" sldId="727"/>
            <ac:spMk id="58" creationId="{48757390-4EAB-42A5-A7D1-05BBA95BBA5B}"/>
          </ac:spMkLst>
        </pc:spChg>
        <pc:spChg chg="del mod">
          <ac:chgData name="Seidel, Karinna" userId="9d0bee74-a55b-4ad4-805b-b6360945b669" providerId="ADAL" clId="{4E62EE4E-3E41-4CD9-B8A8-C97D31CD10D7}" dt="2021-08-16T20:43:19.188" v="1913" actId="478"/>
          <ac:spMkLst>
            <pc:docMk/>
            <pc:sldMk cId="2735279684" sldId="727"/>
            <ac:spMk id="62" creationId="{417A7BD2-2C50-4036-AFA7-D1DC783C8DF3}"/>
          </ac:spMkLst>
        </pc:spChg>
        <pc:spChg chg="del mod">
          <ac:chgData name="Seidel, Karinna" userId="9d0bee74-a55b-4ad4-805b-b6360945b669" providerId="ADAL" clId="{4E62EE4E-3E41-4CD9-B8A8-C97D31CD10D7}" dt="2021-08-16T20:43:19.188" v="1913" actId="478"/>
          <ac:spMkLst>
            <pc:docMk/>
            <pc:sldMk cId="2735279684" sldId="727"/>
            <ac:spMk id="65" creationId="{A8F2A725-F023-4C41-B47D-2912824331A1}"/>
          </ac:spMkLst>
        </pc:spChg>
        <pc:spChg chg="add del mod">
          <ac:chgData name="Seidel, Karinna" userId="9d0bee74-a55b-4ad4-805b-b6360945b669" providerId="ADAL" clId="{4E62EE4E-3E41-4CD9-B8A8-C97D31CD10D7}" dt="2021-08-16T20:41:37.600" v="1889" actId="478"/>
          <ac:spMkLst>
            <pc:docMk/>
            <pc:sldMk cId="2735279684" sldId="727"/>
            <ac:spMk id="70" creationId="{86DEDBA7-B51E-4020-B1B0-405DEBA03B16}"/>
          </ac:spMkLst>
        </pc:spChg>
        <pc:spChg chg="add mod">
          <ac:chgData name="Seidel, Karinna" userId="9d0bee74-a55b-4ad4-805b-b6360945b669" providerId="ADAL" clId="{4E62EE4E-3E41-4CD9-B8A8-C97D31CD10D7}" dt="2021-08-16T20:52:22.652" v="2031" actId="403"/>
          <ac:spMkLst>
            <pc:docMk/>
            <pc:sldMk cId="2735279684" sldId="727"/>
            <ac:spMk id="71" creationId="{328FF237-4A50-497A-9C7E-09D735CD20E5}"/>
          </ac:spMkLst>
        </pc:spChg>
        <pc:spChg chg="add mod">
          <ac:chgData name="Seidel, Karinna" userId="9d0bee74-a55b-4ad4-805b-b6360945b669" providerId="ADAL" clId="{4E62EE4E-3E41-4CD9-B8A8-C97D31CD10D7}" dt="2021-08-16T20:53:07.029" v="2035" actId="1076"/>
          <ac:spMkLst>
            <pc:docMk/>
            <pc:sldMk cId="2735279684" sldId="727"/>
            <ac:spMk id="76" creationId="{91720CE8-9B15-491A-BB0A-429BD7107C8F}"/>
          </ac:spMkLst>
        </pc:spChg>
        <pc:spChg chg="add mod">
          <ac:chgData name="Seidel, Karinna" userId="9d0bee74-a55b-4ad4-805b-b6360945b669" providerId="ADAL" clId="{4E62EE4E-3E41-4CD9-B8A8-C97D31CD10D7}" dt="2021-08-16T20:51:42.054" v="2028" actId="1076"/>
          <ac:spMkLst>
            <pc:docMk/>
            <pc:sldMk cId="2735279684" sldId="727"/>
            <ac:spMk id="78" creationId="{F42B7F7C-9C3F-4574-BB8B-8E5D3ABF2046}"/>
          </ac:spMkLst>
        </pc:spChg>
        <pc:spChg chg="add mod">
          <ac:chgData name="Seidel, Karinna" userId="9d0bee74-a55b-4ad4-805b-b6360945b669" providerId="ADAL" clId="{4E62EE4E-3E41-4CD9-B8A8-C97D31CD10D7}" dt="2021-08-16T20:52:15.037" v="2029" actId="1076"/>
          <ac:spMkLst>
            <pc:docMk/>
            <pc:sldMk cId="2735279684" sldId="727"/>
            <ac:spMk id="82" creationId="{9A290FEA-2300-49A4-88F4-31F614FDE7BC}"/>
          </ac:spMkLst>
        </pc:spChg>
        <pc:spChg chg="add mod">
          <ac:chgData name="Seidel, Karinna" userId="9d0bee74-a55b-4ad4-805b-b6360945b669" providerId="ADAL" clId="{4E62EE4E-3E41-4CD9-B8A8-C97D31CD10D7}" dt="2021-08-16T20:52:19.142" v="2030" actId="1076"/>
          <ac:spMkLst>
            <pc:docMk/>
            <pc:sldMk cId="2735279684" sldId="727"/>
            <ac:spMk id="84" creationId="{1914AA6C-B8CA-4E6A-AE6C-A6D6486F0A2D}"/>
          </ac:spMkLst>
        </pc:spChg>
        <pc:spChg chg="add mod">
          <ac:chgData name="Seidel, Karinna" userId="9d0bee74-a55b-4ad4-805b-b6360945b669" providerId="ADAL" clId="{4E62EE4E-3E41-4CD9-B8A8-C97D31CD10D7}" dt="2021-08-16T20:53:11.016" v="2036" actId="1076"/>
          <ac:spMkLst>
            <pc:docMk/>
            <pc:sldMk cId="2735279684" sldId="727"/>
            <ac:spMk id="86" creationId="{DCA43096-4F90-4AF9-84C3-BB501BBB1195}"/>
          </ac:spMkLst>
        </pc:spChg>
        <pc:spChg chg="del mod">
          <ac:chgData name="Seidel, Karinna" userId="9d0bee74-a55b-4ad4-805b-b6360945b669" providerId="ADAL" clId="{4E62EE4E-3E41-4CD9-B8A8-C97D31CD10D7}" dt="2021-08-16T20:43:19.188" v="1913" actId="478"/>
          <ac:spMkLst>
            <pc:docMk/>
            <pc:sldMk cId="2735279684" sldId="727"/>
            <ac:spMk id="89" creationId="{B504C09B-1005-4EFF-9E10-AD994663FACF}"/>
          </ac:spMkLst>
        </pc:spChg>
        <pc:spChg chg="mod">
          <ac:chgData name="Seidel, Karinna" userId="9d0bee74-a55b-4ad4-805b-b6360945b669" providerId="ADAL" clId="{4E62EE4E-3E41-4CD9-B8A8-C97D31CD10D7}" dt="2021-08-16T20:51:42.054" v="2028" actId="1076"/>
          <ac:spMkLst>
            <pc:docMk/>
            <pc:sldMk cId="2735279684" sldId="727"/>
            <ac:spMk id="92" creationId="{5766A9FD-D44E-465E-907D-33F06F7119AC}"/>
          </ac:spMkLst>
        </pc:spChg>
        <pc:spChg chg="mod">
          <ac:chgData name="Seidel, Karinna" userId="9d0bee74-a55b-4ad4-805b-b6360945b669" providerId="ADAL" clId="{4E62EE4E-3E41-4CD9-B8A8-C97D31CD10D7}" dt="2021-08-16T20:51:42.054" v="2028" actId="1076"/>
          <ac:spMkLst>
            <pc:docMk/>
            <pc:sldMk cId="2735279684" sldId="727"/>
            <ac:spMk id="98" creationId="{D5BE8BC1-FF1B-471E-9341-E4064D06C3F8}"/>
          </ac:spMkLst>
        </pc:spChg>
        <pc:spChg chg="mod">
          <ac:chgData name="Seidel, Karinna" userId="9d0bee74-a55b-4ad4-805b-b6360945b669" providerId="ADAL" clId="{4E62EE4E-3E41-4CD9-B8A8-C97D31CD10D7}" dt="2021-08-16T20:51:42.054" v="2028" actId="1076"/>
          <ac:spMkLst>
            <pc:docMk/>
            <pc:sldMk cId="2735279684" sldId="727"/>
            <ac:spMk id="99" creationId="{2626DCC6-1245-4FA7-9F94-AC82ED6B257F}"/>
          </ac:spMkLst>
        </pc:spChg>
        <pc:spChg chg="mod">
          <ac:chgData name="Seidel, Karinna" userId="9d0bee74-a55b-4ad4-805b-b6360945b669" providerId="ADAL" clId="{4E62EE4E-3E41-4CD9-B8A8-C97D31CD10D7}" dt="2021-08-16T20:51:42.054" v="2028" actId="1076"/>
          <ac:spMkLst>
            <pc:docMk/>
            <pc:sldMk cId="2735279684" sldId="727"/>
            <ac:spMk id="101" creationId="{9FF92DA4-ABF3-4177-B53C-4D8D9B1AEE0A}"/>
          </ac:spMkLst>
        </pc:spChg>
        <pc:spChg chg="mod">
          <ac:chgData name="Seidel, Karinna" userId="9d0bee74-a55b-4ad4-805b-b6360945b669" providerId="ADAL" clId="{4E62EE4E-3E41-4CD9-B8A8-C97D31CD10D7}" dt="2021-08-16T20:51:42.054" v="2028" actId="1076"/>
          <ac:spMkLst>
            <pc:docMk/>
            <pc:sldMk cId="2735279684" sldId="727"/>
            <ac:spMk id="103" creationId="{5C245186-272B-46E6-BB76-C14259A7D13E}"/>
          </ac:spMkLst>
        </pc:spChg>
        <pc:spChg chg="mod">
          <ac:chgData name="Seidel, Karinna" userId="9d0bee74-a55b-4ad4-805b-b6360945b669" providerId="ADAL" clId="{4E62EE4E-3E41-4CD9-B8A8-C97D31CD10D7}" dt="2021-08-16T20:51:42.054" v="2028" actId="1076"/>
          <ac:spMkLst>
            <pc:docMk/>
            <pc:sldMk cId="2735279684" sldId="727"/>
            <ac:spMk id="105" creationId="{7D3E7BDD-D98C-4783-B600-249B41AF71DF}"/>
          </ac:spMkLst>
        </pc:spChg>
        <pc:spChg chg="mod">
          <ac:chgData name="Seidel, Karinna" userId="9d0bee74-a55b-4ad4-805b-b6360945b669" providerId="ADAL" clId="{4E62EE4E-3E41-4CD9-B8A8-C97D31CD10D7}" dt="2021-08-16T20:51:42.054" v="2028" actId="1076"/>
          <ac:spMkLst>
            <pc:docMk/>
            <pc:sldMk cId="2735279684" sldId="727"/>
            <ac:spMk id="107" creationId="{8610312D-4BE7-462B-B6BF-03FA63CCE6A4}"/>
          </ac:spMkLst>
        </pc:spChg>
        <pc:spChg chg="mod">
          <ac:chgData name="Seidel, Karinna" userId="9d0bee74-a55b-4ad4-805b-b6360945b669" providerId="ADAL" clId="{4E62EE4E-3E41-4CD9-B8A8-C97D31CD10D7}" dt="2021-08-16T20:51:42.054" v="2028" actId="1076"/>
          <ac:spMkLst>
            <pc:docMk/>
            <pc:sldMk cId="2735279684" sldId="727"/>
            <ac:spMk id="109" creationId="{8836EA85-CE7F-4261-B3F3-03CD9749CE11}"/>
          </ac:spMkLst>
        </pc:spChg>
        <pc:spChg chg="add del mod">
          <ac:chgData name="Seidel, Karinna" userId="9d0bee74-a55b-4ad4-805b-b6360945b669" providerId="ADAL" clId="{4E62EE4E-3E41-4CD9-B8A8-C97D31CD10D7}" dt="2021-08-16T14:45:54.638" v="335" actId="478"/>
          <ac:spMkLst>
            <pc:docMk/>
            <pc:sldMk cId="2735279684" sldId="727"/>
            <ac:spMk id="111" creationId="{5220CC12-32B2-43E6-9F91-302FAD50C0CD}"/>
          </ac:spMkLst>
        </pc:spChg>
        <pc:spChg chg="add mod">
          <ac:chgData name="Seidel, Karinna" userId="9d0bee74-a55b-4ad4-805b-b6360945b669" providerId="ADAL" clId="{4E62EE4E-3E41-4CD9-B8A8-C97D31CD10D7}" dt="2021-08-16T20:51:42.054" v="2028" actId="1076"/>
          <ac:spMkLst>
            <pc:docMk/>
            <pc:sldMk cId="2735279684" sldId="727"/>
            <ac:spMk id="122" creationId="{769F5279-C7C3-4663-8159-5E5659528BA9}"/>
          </ac:spMkLst>
        </pc:spChg>
        <pc:spChg chg="add mod">
          <ac:chgData name="Seidel, Karinna" userId="9d0bee74-a55b-4ad4-805b-b6360945b669" providerId="ADAL" clId="{4E62EE4E-3E41-4CD9-B8A8-C97D31CD10D7}" dt="2021-08-16T20:51:42.054" v="2028" actId="1076"/>
          <ac:spMkLst>
            <pc:docMk/>
            <pc:sldMk cId="2735279684" sldId="727"/>
            <ac:spMk id="123" creationId="{58764D7B-E87E-4E46-AAEE-FBBEF318A373}"/>
          </ac:spMkLst>
        </pc:spChg>
        <pc:spChg chg="add mod">
          <ac:chgData name="Seidel, Karinna" userId="9d0bee74-a55b-4ad4-805b-b6360945b669" providerId="ADAL" clId="{4E62EE4E-3E41-4CD9-B8A8-C97D31CD10D7}" dt="2021-08-16T20:51:42.054" v="2028" actId="1076"/>
          <ac:spMkLst>
            <pc:docMk/>
            <pc:sldMk cId="2735279684" sldId="727"/>
            <ac:spMk id="125" creationId="{08FF77AD-2A3C-4321-A374-B2D14251D1EE}"/>
          </ac:spMkLst>
        </pc:spChg>
        <pc:spChg chg="add mod">
          <ac:chgData name="Seidel, Karinna" userId="9d0bee74-a55b-4ad4-805b-b6360945b669" providerId="ADAL" clId="{4E62EE4E-3E41-4CD9-B8A8-C97D31CD10D7}" dt="2021-08-16T20:51:42.054" v="2028" actId="1076"/>
          <ac:spMkLst>
            <pc:docMk/>
            <pc:sldMk cId="2735279684" sldId="727"/>
            <ac:spMk id="128" creationId="{C2B0996A-18CE-4E43-A399-88FE6EC9303E}"/>
          </ac:spMkLst>
        </pc:spChg>
        <pc:spChg chg="add mod">
          <ac:chgData name="Seidel, Karinna" userId="9d0bee74-a55b-4ad4-805b-b6360945b669" providerId="ADAL" clId="{4E62EE4E-3E41-4CD9-B8A8-C97D31CD10D7}" dt="2021-08-16T20:51:42.054" v="2028" actId="1076"/>
          <ac:spMkLst>
            <pc:docMk/>
            <pc:sldMk cId="2735279684" sldId="727"/>
            <ac:spMk id="130" creationId="{D3EEAB40-4578-49AF-A1FB-736F530F31D8}"/>
          </ac:spMkLst>
        </pc:spChg>
        <pc:spChg chg="add mod">
          <ac:chgData name="Seidel, Karinna" userId="9d0bee74-a55b-4ad4-805b-b6360945b669" providerId="ADAL" clId="{4E62EE4E-3E41-4CD9-B8A8-C97D31CD10D7}" dt="2021-08-16T20:51:42.054" v="2028" actId="1076"/>
          <ac:spMkLst>
            <pc:docMk/>
            <pc:sldMk cId="2735279684" sldId="727"/>
            <ac:spMk id="132" creationId="{BD2DFDE8-178B-43CF-BD4C-21527799B7B5}"/>
          </ac:spMkLst>
        </pc:spChg>
        <pc:picChg chg="add del mod">
          <ac:chgData name="Seidel, Karinna" userId="9d0bee74-a55b-4ad4-805b-b6360945b669" providerId="ADAL" clId="{4E62EE4E-3E41-4CD9-B8A8-C97D31CD10D7}" dt="2021-08-16T14:45:54.638" v="335" actId="478"/>
          <ac:picMkLst>
            <pc:docMk/>
            <pc:sldMk cId="2735279684" sldId="727"/>
            <ac:picMk id="47" creationId="{2FCDF1BA-22D5-4EBC-9C55-76167DFFE2B6}"/>
          </ac:picMkLst>
        </pc:picChg>
        <pc:picChg chg="add del mod">
          <ac:chgData name="Seidel, Karinna" userId="9d0bee74-a55b-4ad4-805b-b6360945b669" providerId="ADAL" clId="{4E62EE4E-3E41-4CD9-B8A8-C97D31CD10D7}" dt="2021-08-16T14:45:54.638" v="335" actId="478"/>
          <ac:picMkLst>
            <pc:docMk/>
            <pc:sldMk cId="2735279684" sldId="727"/>
            <ac:picMk id="48" creationId="{48FC863C-98B5-45C7-A872-44CB373F4E1D}"/>
          </ac:picMkLst>
        </pc:picChg>
        <pc:picChg chg="add del mod">
          <ac:chgData name="Seidel, Karinna" userId="9d0bee74-a55b-4ad4-805b-b6360945b669" providerId="ADAL" clId="{4E62EE4E-3E41-4CD9-B8A8-C97D31CD10D7}" dt="2021-08-16T20:41:37.600" v="1889" actId="478"/>
          <ac:picMkLst>
            <pc:docMk/>
            <pc:sldMk cId="2735279684" sldId="727"/>
            <ac:picMk id="49" creationId="{5B74E8A5-90F1-4A68-8D5F-D68530B02F9A}"/>
          </ac:picMkLst>
        </pc:picChg>
        <pc:picChg chg="add del mod">
          <ac:chgData name="Seidel, Karinna" userId="9d0bee74-a55b-4ad4-805b-b6360945b669" providerId="ADAL" clId="{4E62EE4E-3E41-4CD9-B8A8-C97D31CD10D7}" dt="2021-08-16T20:41:37.600" v="1889" actId="478"/>
          <ac:picMkLst>
            <pc:docMk/>
            <pc:sldMk cId="2735279684" sldId="727"/>
            <ac:picMk id="51" creationId="{7620C22C-F7B9-4E78-AE81-1BDD460E6253}"/>
          </ac:picMkLst>
        </pc:picChg>
        <pc:picChg chg="add del mod">
          <ac:chgData name="Seidel, Karinna" userId="9d0bee74-a55b-4ad4-805b-b6360945b669" providerId="ADAL" clId="{4E62EE4E-3E41-4CD9-B8A8-C97D31CD10D7}" dt="2021-08-16T20:41:37.600" v="1889" actId="478"/>
          <ac:picMkLst>
            <pc:docMk/>
            <pc:sldMk cId="2735279684" sldId="727"/>
            <ac:picMk id="53" creationId="{5C221C21-16D1-4639-A43C-666CCABB75A4}"/>
          </ac:picMkLst>
        </pc:picChg>
        <pc:picChg chg="del mod">
          <ac:chgData name="Seidel, Karinna" userId="9d0bee74-a55b-4ad4-805b-b6360945b669" providerId="ADAL" clId="{4E62EE4E-3E41-4CD9-B8A8-C97D31CD10D7}" dt="2021-08-16T20:41:37.600" v="1889" actId="478"/>
          <ac:picMkLst>
            <pc:docMk/>
            <pc:sldMk cId="2735279684" sldId="727"/>
            <ac:picMk id="55" creationId="{D3DBC27D-B62A-47EF-8BEE-ED4B9E3DB9D8}"/>
          </ac:picMkLst>
        </pc:picChg>
        <pc:picChg chg="add del mod">
          <ac:chgData name="Seidel, Karinna" userId="9d0bee74-a55b-4ad4-805b-b6360945b669" providerId="ADAL" clId="{4E62EE4E-3E41-4CD9-B8A8-C97D31CD10D7}" dt="2021-08-16T20:41:37.600" v="1889" actId="478"/>
          <ac:picMkLst>
            <pc:docMk/>
            <pc:sldMk cId="2735279684" sldId="727"/>
            <ac:picMk id="56" creationId="{28E1AB92-3E3F-4A47-9A47-C922E5DC1335}"/>
          </ac:picMkLst>
        </pc:picChg>
        <pc:picChg chg="add del mod">
          <ac:chgData name="Seidel, Karinna" userId="9d0bee74-a55b-4ad4-805b-b6360945b669" providerId="ADAL" clId="{4E62EE4E-3E41-4CD9-B8A8-C97D31CD10D7}" dt="2021-08-16T20:41:37.600" v="1889" actId="478"/>
          <ac:picMkLst>
            <pc:docMk/>
            <pc:sldMk cId="2735279684" sldId="727"/>
            <ac:picMk id="59" creationId="{5B604E09-8F6B-4591-A349-C60782236B8B}"/>
          </ac:picMkLst>
        </pc:picChg>
        <pc:picChg chg="add del mod">
          <ac:chgData name="Seidel, Karinna" userId="9d0bee74-a55b-4ad4-805b-b6360945b669" providerId="ADAL" clId="{4E62EE4E-3E41-4CD9-B8A8-C97D31CD10D7}" dt="2021-08-16T20:41:37.600" v="1889" actId="478"/>
          <ac:picMkLst>
            <pc:docMk/>
            <pc:sldMk cId="2735279684" sldId="727"/>
            <ac:picMk id="60" creationId="{344ADFFE-F583-477C-B489-5F97310783FD}"/>
          </ac:picMkLst>
        </pc:picChg>
        <pc:picChg chg="del mod">
          <ac:chgData name="Seidel, Karinna" userId="9d0bee74-a55b-4ad4-805b-b6360945b669" providerId="ADAL" clId="{4E62EE4E-3E41-4CD9-B8A8-C97D31CD10D7}" dt="2021-08-16T20:43:19.188" v="1913" actId="478"/>
          <ac:picMkLst>
            <pc:docMk/>
            <pc:sldMk cId="2735279684" sldId="727"/>
            <ac:picMk id="61" creationId="{564BA1DA-0C8A-4293-919F-834737ABE6E2}"/>
          </ac:picMkLst>
        </pc:picChg>
        <pc:picChg chg="add del mod">
          <ac:chgData name="Seidel, Karinna" userId="9d0bee74-a55b-4ad4-805b-b6360945b669" providerId="ADAL" clId="{4E62EE4E-3E41-4CD9-B8A8-C97D31CD10D7}" dt="2021-08-16T20:41:37.600" v="1889" actId="478"/>
          <ac:picMkLst>
            <pc:docMk/>
            <pc:sldMk cId="2735279684" sldId="727"/>
            <ac:picMk id="63" creationId="{70785AEE-E96B-404D-92F5-7E48685011D0}"/>
          </ac:picMkLst>
        </pc:picChg>
        <pc:picChg chg="add del mod">
          <ac:chgData name="Seidel, Karinna" userId="9d0bee74-a55b-4ad4-805b-b6360945b669" providerId="ADAL" clId="{4E62EE4E-3E41-4CD9-B8A8-C97D31CD10D7}" dt="2021-08-16T20:41:37.600" v="1889" actId="478"/>
          <ac:picMkLst>
            <pc:docMk/>
            <pc:sldMk cId="2735279684" sldId="727"/>
            <ac:picMk id="64" creationId="{BFF32CF5-87B2-43C6-B530-5086BC641845}"/>
          </ac:picMkLst>
        </pc:picChg>
        <pc:picChg chg="add del mod">
          <ac:chgData name="Seidel, Karinna" userId="9d0bee74-a55b-4ad4-805b-b6360945b669" providerId="ADAL" clId="{4E62EE4E-3E41-4CD9-B8A8-C97D31CD10D7}" dt="2021-08-16T20:41:37.600" v="1889" actId="478"/>
          <ac:picMkLst>
            <pc:docMk/>
            <pc:sldMk cId="2735279684" sldId="727"/>
            <ac:picMk id="66" creationId="{A8D6C662-7679-4648-B8E5-692D1324F325}"/>
          </ac:picMkLst>
        </pc:picChg>
        <pc:picChg chg="add del mod">
          <ac:chgData name="Seidel, Karinna" userId="9d0bee74-a55b-4ad4-805b-b6360945b669" providerId="ADAL" clId="{4E62EE4E-3E41-4CD9-B8A8-C97D31CD10D7}" dt="2021-08-16T20:41:37.600" v="1889" actId="478"/>
          <ac:picMkLst>
            <pc:docMk/>
            <pc:sldMk cId="2735279684" sldId="727"/>
            <ac:picMk id="67" creationId="{5B397282-298E-4F03-BF15-FE17953300B7}"/>
          </ac:picMkLst>
        </pc:picChg>
        <pc:picChg chg="del mod">
          <ac:chgData name="Seidel, Karinna" userId="9d0bee74-a55b-4ad4-805b-b6360945b669" providerId="ADAL" clId="{4E62EE4E-3E41-4CD9-B8A8-C97D31CD10D7}" dt="2021-08-16T20:43:19.188" v="1913" actId="478"/>
          <ac:picMkLst>
            <pc:docMk/>
            <pc:sldMk cId="2735279684" sldId="727"/>
            <ac:picMk id="68" creationId="{CE378205-DC20-443B-AA2B-18C7A8A267AA}"/>
          </ac:picMkLst>
        </pc:picChg>
        <pc:picChg chg="del mod">
          <ac:chgData name="Seidel, Karinna" userId="9d0bee74-a55b-4ad4-805b-b6360945b669" providerId="ADAL" clId="{4E62EE4E-3E41-4CD9-B8A8-C97D31CD10D7}" dt="2021-08-16T20:43:19.188" v="1913" actId="478"/>
          <ac:picMkLst>
            <pc:docMk/>
            <pc:sldMk cId="2735279684" sldId="727"/>
            <ac:picMk id="69" creationId="{5887CE99-12BC-471A-8984-A1D3A9F3DA10}"/>
          </ac:picMkLst>
        </pc:picChg>
        <pc:picChg chg="del mod">
          <ac:chgData name="Seidel, Karinna" userId="9d0bee74-a55b-4ad4-805b-b6360945b669" providerId="ADAL" clId="{4E62EE4E-3E41-4CD9-B8A8-C97D31CD10D7}" dt="2021-08-16T20:41:37.600" v="1889" actId="478"/>
          <ac:picMkLst>
            <pc:docMk/>
            <pc:sldMk cId="2735279684" sldId="727"/>
            <ac:picMk id="72" creationId="{A529EF89-DCA3-4E52-92B9-EC7ED3D235AE}"/>
          </ac:picMkLst>
        </pc:picChg>
        <pc:picChg chg="add mod modCrop">
          <ac:chgData name="Seidel, Karinna" userId="9d0bee74-a55b-4ad4-805b-b6360945b669" providerId="ADAL" clId="{4E62EE4E-3E41-4CD9-B8A8-C97D31CD10D7}" dt="2021-08-16T20:51:42.054" v="2028" actId="1076"/>
          <ac:picMkLst>
            <pc:docMk/>
            <pc:sldMk cId="2735279684" sldId="727"/>
            <ac:picMk id="73" creationId="{A5875230-4414-4A7C-8902-C380350AD6C7}"/>
          </ac:picMkLst>
        </pc:picChg>
        <pc:picChg chg="add mod">
          <ac:chgData name="Seidel, Karinna" userId="9d0bee74-a55b-4ad4-805b-b6360945b669" providerId="ADAL" clId="{4E62EE4E-3E41-4CD9-B8A8-C97D31CD10D7}" dt="2021-08-16T20:51:42.054" v="2028" actId="1076"/>
          <ac:picMkLst>
            <pc:docMk/>
            <pc:sldMk cId="2735279684" sldId="727"/>
            <ac:picMk id="74" creationId="{391A97CB-49EF-491D-8149-1C222724556F}"/>
          </ac:picMkLst>
        </pc:picChg>
        <pc:picChg chg="add mod">
          <ac:chgData name="Seidel, Karinna" userId="9d0bee74-a55b-4ad4-805b-b6360945b669" providerId="ADAL" clId="{4E62EE4E-3E41-4CD9-B8A8-C97D31CD10D7}" dt="2021-08-16T20:53:07.029" v="2035" actId="1076"/>
          <ac:picMkLst>
            <pc:docMk/>
            <pc:sldMk cId="2735279684" sldId="727"/>
            <ac:picMk id="75" creationId="{A9C8CE52-E008-4FFC-8B56-8BE20650C3E9}"/>
          </ac:picMkLst>
        </pc:picChg>
        <pc:picChg chg="add mod">
          <ac:chgData name="Seidel, Karinna" userId="9d0bee74-a55b-4ad4-805b-b6360945b669" providerId="ADAL" clId="{4E62EE4E-3E41-4CD9-B8A8-C97D31CD10D7}" dt="2021-08-16T20:51:42.054" v="2028" actId="1076"/>
          <ac:picMkLst>
            <pc:docMk/>
            <pc:sldMk cId="2735279684" sldId="727"/>
            <ac:picMk id="77" creationId="{1386631A-ECFE-457D-BE2E-C49763A59062}"/>
          </ac:picMkLst>
        </pc:picChg>
        <pc:picChg chg="add mod">
          <ac:chgData name="Seidel, Karinna" userId="9d0bee74-a55b-4ad4-805b-b6360945b669" providerId="ADAL" clId="{4E62EE4E-3E41-4CD9-B8A8-C97D31CD10D7}" dt="2021-08-16T20:53:07.029" v="2035" actId="1076"/>
          <ac:picMkLst>
            <pc:docMk/>
            <pc:sldMk cId="2735279684" sldId="727"/>
            <ac:picMk id="79" creationId="{B8939504-6A40-465C-8263-7C3854E7BDFD}"/>
          </ac:picMkLst>
        </pc:picChg>
        <pc:picChg chg="add mod">
          <ac:chgData name="Seidel, Karinna" userId="9d0bee74-a55b-4ad4-805b-b6360945b669" providerId="ADAL" clId="{4E62EE4E-3E41-4CD9-B8A8-C97D31CD10D7}" dt="2021-08-16T20:51:42.054" v="2028" actId="1076"/>
          <ac:picMkLst>
            <pc:docMk/>
            <pc:sldMk cId="2735279684" sldId="727"/>
            <ac:picMk id="80" creationId="{154732E6-E3FA-49FC-B15F-B3E998D0A978}"/>
          </ac:picMkLst>
        </pc:picChg>
        <pc:picChg chg="add mod">
          <ac:chgData name="Seidel, Karinna" userId="9d0bee74-a55b-4ad4-805b-b6360945b669" providerId="ADAL" clId="{4E62EE4E-3E41-4CD9-B8A8-C97D31CD10D7}" dt="2021-08-16T20:51:42.054" v="2028" actId="1076"/>
          <ac:picMkLst>
            <pc:docMk/>
            <pc:sldMk cId="2735279684" sldId="727"/>
            <ac:picMk id="81" creationId="{CA0F5EAD-7582-4B92-AE10-64FFDB5F686A}"/>
          </ac:picMkLst>
        </pc:picChg>
        <pc:picChg chg="add mod">
          <ac:chgData name="Seidel, Karinna" userId="9d0bee74-a55b-4ad4-805b-b6360945b669" providerId="ADAL" clId="{4E62EE4E-3E41-4CD9-B8A8-C97D31CD10D7}" dt="2021-08-16T20:51:42.054" v="2028" actId="1076"/>
          <ac:picMkLst>
            <pc:docMk/>
            <pc:sldMk cId="2735279684" sldId="727"/>
            <ac:picMk id="83" creationId="{FE7A6699-851B-4AE5-8066-8F763E08BE97}"/>
          </ac:picMkLst>
        </pc:picChg>
        <pc:picChg chg="add mod">
          <ac:chgData name="Seidel, Karinna" userId="9d0bee74-a55b-4ad4-805b-b6360945b669" providerId="ADAL" clId="{4E62EE4E-3E41-4CD9-B8A8-C97D31CD10D7}" dt="2021-08-16T20:53:06.604" v="2034" actId="1076"/>
          <ac:picMkLst>
            <pc:docMk/>
            <pc:sldMk cId="2735279684" sldId="727"/>
            <ac:picMk id="85" creationId="{69B1BA35-EF3E-4AB3-98EA-6C2F0F91FCF1}"/>
          </ac:picMkLst>
        </pc:picChg>
        <pc:picChg chg="add mod">
          <ac:chgData name="Seidel, Karinna" userId="9d0bee74-a55b-4ad4-805b-b6360945b669" providerId="ADAL" clId="{4E62EE4E-3E41-4CD9-B8A8-C97D31CD10D7}" dt="2021-08-16T20:53:06.604" v="2034" actId="1076"/>
          <ac:picMkLst>
            <pc:docMk/>
            <pc:sldMk cId="2735279684" sldId="727"/>
            <ac:picMk id="87" creationId="{51C0288C-3395-40F6-B880-54F0C7EEB55D}"/>
          </ac:picMkLst>
        </pc:picChg>
        <pc:picChg chg="add mod">
          <ac:chgData name="Seidel, Karinna" userId="9d0bee74-a55b-4ad4-805b-b6360945b669" providerId="ADAL" clId="{4E62EE4E-3E41-4CD9-B8A8-C97D31CD10D7}" dt="2021-08-16T20:51:42.054" v="2028" actId="1076"/>
          <ac:picMkLst>
            <pc:docMk/>
            <pc:sldMk cId="2735279684" sldId="727"/>
            <ac:picMk id="88" creationId="{A8EF8113-B276-4641-BC0E-197E2199A2CE}"/>
          </ac:picMkLst>
        </pc:picChg>
        <pc:picChg chg="add mod">
          <ac:chgData name="Seidel, Karinna" userId="9d0bee74-a55b-4ad4-805b-b6360945b669" providerId="ADAL" clId="{4E62EE4E-3E41-4CD9-B8A8-C97D31CD10D7}" dt="2021-08-16T20:51:42.054" v="2028" actId="1076"/>
          <ac:picMkLst>
            <pc:docMk/>
            <pc:sldMk cId="2735279684" sldId="727"/>
            <ac:picMk id="90" creationId="{82959880-5125-417D-96D4-703F108E33CE}"/>
          </ac:picMkLst>
        </pc:picChg>
        <pc:picChg chg="mod">
          <ac:chgData name="Seidel, Karinna" userId="9d0bee74-a55b-4ad4-805b-b6360945b669" providerId="ADAL" clId="{4E62EE4E-3E41-4CD9-B8A8-C97D31CD10D7}" dt="2021-08-16T20:51:42.054" v="2028" actId="1076"/>
          <ac:picMkLst>
            <pc:docMk/>
            <pc:sldMk cId="2735279684" sldId="727"/>
            <ac:picMk id="91" creationId="{8CE5B762-C9D8-4E3C-9305-2FACCDDE51AA}"/>
          </ac:picMkLst>
        </pc:picChg>
        <pc:picChg chg="del mod">
          <ac:chgData name="Seidel, Karinna" userId="9d0bee74-a55b-4ad4-805b-b6360945b669" providerId="ADAL" clId="{4E62EE4E-3E41-4CD9-B8A8-C97D31CD10D7}" dt="2021-08-16T20:43:19.188" v="1913" actId="478"/>
          <ac:picMkLst>
            <pc:docMk/>
            <pc:sldMk cId="2735279684" sldId="727"/>
            <ac:picMk id="93" creationId="{7B7C9C66-58BA-46B9-BB16-2FCFAC3560E1}"/>
          </ac:picMkLst>
        </pc:picChg>
        <pc:picChg chg="del mod">
          <ac:chgData name="Seidel, Karinna" userId="9d0bee74-a55b-4ad4-805b-b6360945b669" providerId="ADAL" clId="{4E62EE4E-3E41-4CD9-B8A8-C97D31CD10D7}" dt="2021-08-16T20:43:19.188" v="1913" actId="478"/>
          <ac:picMkLst>
            <pc:docMk/>
            <pc:sldMk cId="2735279684" sldId="727"/>
            <ac:picMk id="94" creationId="{DB56E6A9-C741-48FF-8E00-F8F07BB05915}"/>
          </ac:picMkLst>
        </pc:picChg>
        <pc:picChg chg="del mod">
          <ac:chgData name="Seidel, Karinna" userId="9d0bee74-a55b-4ad4-805b-b6360945b669" providerId="ADAL" clId="{4E62EE4E-3E41-4CD9-B8A8-C97D31CD10D7}" dt="2021-08-16T20:43:19.188" v="1913" actId="478"/>
          <ac:picMkLst>
            <pc:docMk/>
            <pc:sldMk cId="2735279684" sldId="727"/>
            <ac:picMk id="95" creationId="{47C686D4-E5B0-4E75-AEF4-1A39BC66CA25}"/>
          </ac:picMkLst>
        </pc:picChg>
        <pc:picChg chg="mod">
          <ac:chgData name="Seidel, Karinna" userId="9d0bee74-a55b-4ad4-805b-b6360945b669" providerId="ADAL" clId="{4E62EE4E-3E41-4CD9-B8A8-C97D31CD10D7}" dt="2021-08-16T20:51:42.054" v="2028" actId="1076"/>
          <ac:picMkLst>
            <pc:docMk/>
            <pc:sldMk cId="2735279684" sldId="727"/>
            <ac:picMk id="96" creationId="{E598CF1A-302F-4F9D-B70F-6181B2397ECF}"/>
          </ac:picMkLst>
        </pc:picChg>
        <pc:picChg chg="mod">
          <ac:chgData name="Seidel, Karinna" userId="9d0bee74-a55b-4ad4-805b-b6360945b669" providerId="ADAL" clId="{4E62EE4E-3E41-4CD9-B8A8-C97D31CD10D7}" dt="2021-08-16T20:51:42.054" v="2028" actId="1076"/>
          <ac:picMkLst>
            <pc:docMk/>
            <pc:sldMk cId="2735279684" sldId="727"/>
            <ac:picMk id="97" creationId="{B61D676B-4487-4676-98DA-A3DD9EA78470}"/>
          </ac:picMkLst>
        </pc:picChg>
        <pc:picChg chg="mod">
          <ac:chgData name="Seidel, Karinna" userId="9d0bee74-a55b-4ad4-805b-b6360945b669" providerId="ADAL" clId="{4E62EE4E-3E41-4CD9-B8A8-C97D31CD10D7}" dt="2021-08-16T20:51:42.054" v="2028" actId="1076"/>
          <ac:picMkLst>
            <pc:docMk/>
            <pc:sldMk cId="2735279684" sldId="727"/>
            <ac:picMk id="100" creationId="{88155192-979D-4469-8DA3-3F97B26CDB3C}"/>
          </ac:picMkLst>
        </pc:picChg>
        <pc:picChg chg="mod">
          <ac:chgData name="Seidel, Karinna" userId="9d0bee74-a55b-4ad4-805b-b6360945b669" providerId="ADAL" clId="{4E62EE4E-3E41-4CD9-B8A8-C97D31CD10D7}" dt="2021-08-16T20:51:42.054" v="2028" actId="1076"/>
          <ac:picMkLst>
            <pc:docMk/>
            <pc:sldMk cId="2735279684" sldId="727"/>
            <ac:picMk id="102" creationId="{1350195B-B1A1-4039-B1DE-15DC9781780E}"/>
          </ac:picMkLst>
        </pc:picChg>
        <pc:picChg chg="mod">
          <ac:chgData name="Seidel, Karinna" userId="9d0bee74-a55b-4ad4-805b-b6360945b669" providerId="ADAL" clId="{4E62EE4E-3E41-4CD9-B8A8-C97D31CD10D7}" dt="2021-08-16T20:51:42.054" v="2028" actId="1076"/>
          <ac:picMkLst>
            <pc:docMk/>
            <pc:sldMk cId="2735279684" sldId="727"/>
            <ac:picMk id="104" creationId="{626C374D-FA40-446A-B6B3-74C7AB4D5D91}"/>
          </ac:picMkLst>
        </pc:picChg>
        <pc:picChg chg="mod">
          <ac:chgData name="Seidel, Karinna" userId="9d0bee74-a55b-4ad4-805b-b6360945b669" providerId="ADAL" clId="{4E62EE4E-3E41-4CD9-B8A8-C97D31CD10D7}" dt="2021-08-16T20:51:42.054" v="2028" actId="1076"/>
          <ac:picMkLst>
            <pc:docMk/>
            <pc:sldMk cId="2735279684" sldId="727"/>
            <ac:picMk id="106" creationId="{E0451F92-32A4-4E22-BE7D-8EA6B9DA02CD}"/>
          </ac:picMkLst>
        </pc:picChg>
        <pc:picChg chg="mod">
          <ac:chgData name="Seidel, Karinna" userId="9d0bee74-a55b-4ad4-805b-b6360945b669" providerId="ADAL" clId="{4E62EE4E-3E41-4CD9-B8A8-C97D31CD10D7}" dt="2021-08-16T20:51:42.054" v="2028" actId="1076"/>
          <ac:picMkLst>
            <pc:docMk/>
            <pc:sldMk cId="2735279684" sldId="727"/>
            <ac:picMk id="108" creationId="{A50881F6-C8F9-4543-8CF9-A5B78158C13A}"/>
          </ac:picMkLst>
        </pc:picChg>
        <pc:picChg chg="mod">
          <ac:chgData name="Seidel, Karinna" userId="9d0bee74-a55b-4ad4-805b-b6360945b669" providerId="ADAL" clId="{4E62EE4E-3E41-4CD9-B8A8-C97D31CD10D7}" dt="2021-08-16T20:51:42.054" v="2028" actId="1076"/>
          <ac:picMkLst>
            <pc:docMk/>
            <pc:sldMk cId="2735279684" sldId="727"/>
            <ac:picMk id="110" creationId="{3CE8560D-9023-4D55-89CD-B15286440BD2}"/>
          </ac:picMkLst>
        </pc:picChg>
        <pc:picChg chg="add del mod">
          <ac:chgData name="Seidel, Karinna" userId="9d0bee74-a55b-4ad4-805b-b6360945b669" providerId="ADAL" clId="{4E62EE4E-3E41-4CD9-B8A8-C97D31CD10D7}" dt="2021-08-16T14:45:54.638" v="335" actId="478"/>
          <ac:picMkLst>
            <pc:docMk/>
            <pc:sldMk cId="2735279684" sldId="727"/>
            <ac:picMk id="112" creationId="{1A13CE21-8226-48BF-8E75-F2870C11A7DC}"/>
          </ac:picMkLst>
        </pc:picChg>
        <pc:picChg chg="mod">
          <ac:chgData name="Seidel, Karinna" userId="9d0bee74-a55b-4ad4-805b-b6360945b669" providerId="ADAL" clId="{4E62EE4E-3E41-4CD9-B8A8-C97D31CD10D7}" dt="2021-08-16T20:51:42.054" v="2028" actId="1076"/>
          <ac:picMkLst>
            <pc:docMk/>
            <pc:sldMk cId="2735279684" sldId="727"/>
            <ac:picMk id="113" creationId="{450D8590-2D90-4C78-8AC2-770CEEDBF9B5}"/>
          </ac:picMkLst>
        </pc:picChg>
        <pc:picChg chg="mod">
          <ac:chgData name="Seidel, Karinna" userId="9d0bee74-a55b-4ad4-805b-b6360945b669" providerId="ADAL" clId="{4E62EE4E-3E41-4CD9-B8A8-C97D31CD10D7}" dt="2021-08-16T20:51:42.054" v="2028" actId="1076"/>
          <ac:picMkLst>
            <pc:docMk/>
            <pc:sldMk cId="2735279684" sldId="727"/>
            <ac:picMk id="114" creationId="{91F15F03-2DC6-48F1-81DB-38277116B852}"/>
          </ac:picMkLst>
        </pc:picChg>
        <pc:picChg chg="mod">
          <ac:chgData name="Seidel, Karinna" userId="9d0bee74-a55b-4ad4-805b-b6360945b669" providerId="ADAL" clId="{4E62EE4E-3E41-4CD9-B8A8-C97D31CD10D7}" dt="2021-08-16T20:51:42.054" v="2028" actId="1076"/>
          <ac:picMkLst>
            <pc:docMk/>
            <pc:sldMk cId="2735279684" sldId="727"/>
            <ac:picMk id="115" creationId="{05FBAFB2-96A4-4F5E-8585-7D4C50A0B564}"/>
          </ac:picMkLst>
        </pc:picChg>
        <pc:picChg chg="mod">
          <ac:chgData name="Seidel, Karinna" userId="9d0bee74-a55b-4ad4-805b-b6360945b669" providerId="ADAL" clId="{4E62EE4E-3E41-4CD9-B8A8-C97D31CD10D7}" dt="2021-08-16T20:51:42.054" v="2028" actId="1076"/>
          <ac:picMkLst>
            <pc:docMk/>
            <pc:sldMk cId="2735279684" sldId="727"/>
            <ac:picMk id="116" creationId="{C38605DA-6ADD-4257-A328-2BB4F06F0CC6}"/>
          </ac:picMkLst>
        </pc:picChg>
        <pc:picChg chg="mod">
          <ac:chgData name="Seidel, Karinna" userId="9d0bee74-a55b-4ad4-805b-b6360945b669" providerId="ADAL" clId="{4E62EE4E-3E41-4CD9-B8A8-C97D31CD10D7}" dt="2021-08-16T20:51:42.054" v="2028" actId="1076"/>
          <ac:picMkLst>
            <pc:docMk/>
            <pc:sldMk cId="2735279684" sldId="727"/>
            <ac:picMk id="117" creationId="{384DC4E4-99F1-4750-BAD1-F79F75464840}"/>
          </ac:picMkLst>
        </pc:picChg>
        <pc:picChg chg="mod">
          <ac:chgData name="Seidel, Karinna" userId="9d0bee74-a55b-4ad4-805b-b6360945b669" providerId="ADAL" clId="{4E62EE4E-3E41-4CD9-B8A8-C97D31CD10D7}" dt="2021-08-16T20:51:42.054" v="2028" actId="1076"/>
          <ac:picMkLst>
            <pc:docMk/>
            <pc:sldMk cId="2735279684" sldId="727"/>
            <ac:picMk id="118" creationId="{7045E219-2EE5-4CEF-BA01-D8590552F948}"/>
          </ac:picMkLst>
        </pc:picChg>
        <pc:picChg chg="mod">
          <ac:chgData name="Seidel, Karinna" userId="9d0bee74-a55b-4ad4-805b-b6360945b669" providerId="ADAL" clId="{4E62EE4E-3E41-4CD9-B8A8-C97D31CD10D7}" dt="2021-08-16T20:51:42.054" v="2028" actId="1076"/>
          <ac:picMkLst>
            <pc:docMk/>
            <pc:sldMk cId="2735279684" sldId="727"/>
            <ac:picMk id="119" creationId="{BA1DCD19-BF0D-4954-87AC-97F73C5FF314}"/>
          </ac:picMkLst>
        </pc:picChg>
        <pc:picChg chg="add del mod">
          <ac:chgData name="Seidel, Karinna" userId="9d0bee74-a55b-4ad4-805b-b6360945b669" providerId="ADAL" clId="{4E62EE4E-3E41-4CD9-B8A8-C97D31CD10D7}" dt="2021-08-16T14:45:54.638" v="335" actId="478"/>
          <ac:picMkLst>
            <pc:docMk/>
            <pc:sldMk cId="2735279684" sldId="727"/>
            <ac:picMk id="120" creationId="{BF75BC21-218E-45C6-9E14-3B6CB300F14E}"/>
          </ac:picMkLst>
        </pc:picChg>
        <pc:picChg chg="add mod">
          <ac:chgData name="Seidel, Karinna" userId="9d0bee74-a55b-4ad4-805b-b6360945b669" providerId="ADAL" clId="{4E62EE4E-3E41-4CD9-B8A8-C97D31CD10D7}" dt="2021-08-16T20:51:42.054" v="2028" actId="1076"/>
          <ac:picMkLst>
            <pc:docMk/>
            <pc:sldMk cId="2735279684" sldId="727"/>
            <ac:picMk id="121" creationId="{31B88DF5-E50C-4874-A87A-665A2237EAE4}"/>
          </ac:picMkLst>
        </pc:picChg>
        <pc:picChg chg="add mod">
          <ac:chgData name="Seidel, Karinna" userId="9d0bee74-a55b-4ad4-805b-b6360945b669" providerId="ADAL" clId="{4E62EE4E-3E41-4CD9-B8A8-C97D31CD10D7}" dt="2021-08-16T20:51:42.054" v="2028" actId="1076"/>
          <ac:picMkLst>
            <pc:docMk/>
            <pc:sldMk cId="2735279684" sldId="727"/>
            <ac:picMk id="124" creationId="{8C7ABB80-F064-4D3F-A3A7-8350521A26F9}"/>
          </ac:picMkLst>
        </pc:picChg>
        <pc:picChg chg="add mod">
          <ac:chgData name="Seidel, Karinna" userId="9d0bee74-a55b-4ad4-805b-b6360945b669" providerId="ADAL" clId="{4E62EE4E-3E41-4CD9-B8A8-C97D31CD10D7}" dt="2021-08-16T20:51:42.054" v="2028" actId="1076"/>
          <ac:picMkLst>
            <pc:docMk/>
            <pc:sldMk cId="2735279684" sldId="727"/>
            <ac:picMk id="126" creationId="{A48F78E4-61B7-463D-8D3B-120E14F6EACE}"/>
          </ac:picMkLst>
        </pc:picChg>
        <pc:picChg chg="add mod">
          <ac:chgData name="Seidel, Karinna" userId="9d0bee74-a55b-4ad4-805b-b6360945b669" providerId="ADAL" clId="{4E62EE4E-3E41-4CD9-B8A8-C97D31CD10D7}" dt="2021-08-16T20:51:42.054" v="2028" actId="1076"/>
          <ac:picMkLst>
            <pc:docMk/>
            <pc:sldMk cId="2735279684" sldId="727"/>
            <ac:picMk id="127" creationId="{926E2930-3A3E-4AF7-9EB8-BB1C326706D0}"/>
          </ac:picMkLst>
        </pc:picChg>
        <pc:picChg chg="add mod">
          <ac:chgData name="Seidel, Karinna" userId="9d0bee74-a55b-4ad4-805b-b6360945b669" providerId="ADAL" clId="{4E62EE4E-3E41-4CD9-B8A8-C97D31CD10D7}" dt="2021-08-16T20:51:42.054" v="2028" actId="1076"/>
          <ac:picMkLst>
            <pc:docMk/>
            <pc:sldMk cId="2735279684" sldId="727"/>
            <ac:picMk id="129" creationId="{4AAC8634-8EFD-409F-9DA5-D78FB4EDFE55}"/>
          </ac:picMkLst>
        </pc:picChg>
        <pc:picChg chg="add mod">
          <ac:chgData name="Seidel, Karinna" userId="9d0bee74-a55b-4ad4-805b-b6360945b669" providerId="ADAL" clId="{4E62EE4E-3E41-4CD9-B8A8-C97D31CD10D7}" dt="2021-08-16T20:51:42.054" v="2028" actId="1076"/>
          <ac:picMkLst>
            <pc:docMk/>
            <pc:sldMk cId="2735279684" sldId="727"/>
            <ac:picMk id="131" creationId="{029F6784-9648-4391-89C4-5F8F6F2EB161}"/>
          </ac:picMkLst>
        </pc:picChg>
        <pc:picChg chg="add mod">
          <ac:chgData name="Seidel, Karinna" userId="9d0bee74-a55b-4ad4-805b-b6360945b669" providerId="ADAL" clId="{4E62EE4E-3E41-4CD9-B8A8-C97D31CD10D7}" dt="2021-08-16T20:51:42.054" v="2028" actId="1076"/>
          <ac:picMkLst>
            <pc:docMk/>
            <pc:sldMk cId="2735279684" sldId="727"/>
            <ac:picMk id="133" creationId="{8CA029B2-C6EA-4EEC-ABB3-E140FDE94B0A}"/>
          </ac:picMkLst>
        </pc:picChg>
        <pc:picChg chg="add mod">
          <ac:chgData name="Seidel, Karinna" userId="9d0bee74-a55b-4ad4-805b-b6360945b669" providerId="ADAL" clId="{4E62EE4E-3E41-4CD9-B8A8-C97D31CD10D7}" dt="2021-08-16T20:51:42.054" v="2028" actId="1076"/>
          <ac:picMkLst>
            <pc:docMk/>
            <pc:sldMk cId="2735279684" sldId="727"/>
            <ac:picMk id="134" creationId="{F8A92B80-752E-4A1C-BA70-9354AEDD309F}"/>
          </ac:picMkLst>
        </pc:picChg>
        <pc:picChg chg="add mod">
          <ac:chgData name="Seidel, Karinna" userId="9d0bee74-a55b-4ad4-805b-b6360945b669" providerId="ADAL" clId="{4E62EE4E-3E41-4CD9-B8A8-C97D31CD10D7}" dt="2021-08-16T20:51:42.054" v="2028" actId="1076"/>
          <ac:picMkLst>
            <pc:docMk/>
            <pc:sldMk cId="2735279684" sldId="727"/>
            <ac:picMk id="135" creationId="{D7D2098B-2616-4AE6-8141-DCDB25954B5C}"/>
          </ac:picMkLst>
        </pc:picChg>
        <pc:picChg chg="add mod">
          <ac:chgData name="Seidel, Karinna" userId="9d0bee74-a55b-4ad4-805b-b6360945b669" providerId="ADAL" clId="{4E62EE4E-3E41-4CD9-B8A8-C97D31CD10D7}" dt="2021-08-16T20:51:42.054" v="2028" actId="1076"/>
          <ac:picMkLst>
            <pc:docMk/>
            <pc:sldMk cId="2735279684" sldId="727"/>
            <ac:picMk id="136" creationId="{4A995723-3C58-4670-A7A4-D147A95A2062}"/>
          </ac:picMkLst>
        </pc:picChg>
        <pc:picChg chg="add mod">
          <ac:chgData name="Seidel, Karinna" userId="9d0bee74-a55b-4ad4-805b-b6360945b669" providerId="ADAL" clId="{4E62EE4E-3E41-4CD9-B8A8-C97D31CD10D7}" dt="2021-08-16T20:51:42.054" v="2028" actId="1076"/>
          <ac:picMkLst>
            <pc:docMk/>
            <pc:sldMk cId="2735279684" sldId="727"/>
            <ac:picMk id="137" creationId="{A322AE29-06D9-4E0A-B428-E4F52D7BA582}"/>
          </ac:picMkLst>
        </pc:picChg>
        <pc:picChg chg="add mod">
          <ac:chgData name="Seidel, Karinna" userId="9d0bee74-a55b-4ad4-805b-b6360945b669" providerId="ADAL" clId="{4E62EE4E-3E41-4CD9-B8A8-C97D31CD10D7}" dt="2021-08-16T20:51:42.054" v="2028" actId="1076"/>
          <ac:picMkLst>
            <pc:docMk/>
            <pc:sldMk cId="2735279684" sldId="727"/>
            <ac:picMk id="138" creationId="{C67F8C89-FCF6-4EAA-87B5-A82BC4D5E6CB}"/>
          </ac:picMkLst>
        </pc:picChg>
        <pc:picChg chg="add del mod">
          <ac:chgData name="Seidel, Karinna" userId="9d0bee74-a55b-4ad4-805b-b6360945b669" providerId="ADAL" clId="{4E62EE4E-3E41-4CD9-B8A8-C97D31CD10D7}" dt="2021-08-16T14:45:54.638" v="335" actId="478"/>
          <ac:picMkLst>
            <pc:docMk/>
            <pc:sldMk cId="2735279684" sldId="727"/>
            <ac:picMk id="1026" creationId="{A3A1DA92-09B0-44A2-8BBA-AD483F59BCDD}"/>
          </ac:picMkLst>
        </pc:picChg>
        <pc:picChg chg="add del mod">
          <ac:chgData name="Seidel, Karinna" userId="9d0bee74-a55b-4ad4-805b-b6360945b669" providerId="ADAL" clId="{4E62EE4E-3E41-4CD9-B8A8-C97D31CD10D7}" dt="2021-08-16T13:58:14.375" v="301" actId="478"/>
          <ac:picMkLst>
            <pc:docMk/>
            <pc:sldMk cId="2735279684" sldId="727"/>
            <ac:picMk id="1027" creationId="{849536B0-3371-4544-821B-C84C93D8F48B}"/>
          </ac:picMkLst>
        </pc:picChg>
        <pc:picChg chg="add del mod">
          <ac:chgData name="Seidel, Karinna" userId="9d0bee74-a55b-4ad4-805b-b6360945b669" providerId="ADAL" clId="{4E62EE4E-3E41-4CD9-B8A8-C97D31CD10D7}" dt="2021-08-16T14:45:54.638" v="335" actId="478"/>
          <ac:picMkLst>
            <pc:docMk/>
            <pc:sldMk cId="2735279684" sldId="727"/>
            <ac:picMk id="1028" creationId="{C02AC9E2-B2A9-445A-97D9-5C9037483C87}"/>
          </ac:picMkLst>
        </pc:picChg>
      </pc:sldChg>
      <pc:sldChg chg="add del">
        <pc:chgData name="Seidel, Karinna" userId="9d0bee74-a55b-4ad4-805b-b6360945b669" providerId="ADAL" clId="{4E62EE4E-3E41-4CD9-B8A8-C97D31CD10D7}" dt="2021-08-16T14:45:39.551" v="333" actId="2890"/>
        <pc:sldMkLst>
          <pc:docMk/>
          <pc:sldMk cId="3773735092" sldId="728"/>
        </pc:sldMkLst>
      </pc:sldChg>
      <pc:sldChg chg="addSp delSp modSp add del mod">
        <pc:chgData name="Seidel, Karinna" userId="9d0bee74-a55b-4ad4-805b-b6360945b669" providerId="ADAL" clId="{4E62EE4E-3E41-4CD9-B8A8-C97D31CD10D7}" dt="2021-08-16T20:51:08.919" v="2025" actId="47"/>
        <pc:sldMkLst>
          <pc:docMk/>
          <pc:sldMk cId="4213910692" sldId="728"/>
        </pc:sldMkLst>
        <pc:spChg chg="mod">
          <ac:chgData name="Seidel, Karinna" userId="9d0bee74-a55b-4ad4-805b-b6360945b669" providerId="ADAL" clId="{4E62EE4E-3E41-4CD9-B8A8-C97D31CD10D7}" dt="2021-08-16T20:48:17.085" v="1982" actId="1076"/>
          <ac:spMkLst>
            <pc:docMk/>
            <pc:sldMk cId="4213910692" sldId="728"/>
            <ac:spMk id="42" creationId="{243D7DCC-7345-4A69-843E-BE968BAFACFE}"/>
          </ac:spMkLst>
        </pc:spChg>
        <pc:spChg chg="mod">
          <ac:chgData name="Seidel, Karinna" userId="9d0bee74-a55b-4ad4-805b-b6360945b669" providerId="ADAL" clId="{4E62EE4E-3E41-4CD9-B8A8-C97D31CD10D7}" dt="2021-08-16T20:48:31.074" v="1989" actId="1076"/>
          <ac:spMkLst>
            <pc:docMk/>
            <pc:sldMk cId="4213910692" sldId="728"/>
            <ac:spMk id="46" creationId="{F64FDE91-1F89-419E-B6DA-22F28AF56589}"/>
          </ac:spMkLst>
        </pc:spChg>
        <pc:spChg chg="add mod">
          <ac:chgData name="Seidel, Karinna" userId="9d0bee74-a55b-4ad4-805b-b6360945b669" providerId="ADAL" clId="{4E62EE4E-3E41-4CD9-B8A8-C97D31CD10D7}" dt="2021-08-16T20:48:39.017" v="1992" actId="1076"/>
          <ac:spMkLst>
            <pc:docMk/>
            <pc:sldMk cId="4213910692" sldId="728"/>
            <ac:spMk id="50" creationId="{29D5FF5E-2780-411A-9CFC-1777F7DF0F55}"/>
          </ac:spMkLst>
        </pc:spChg>
        <pc:spChg chg="add mod">
          <ac:chgData name="Seidel, Karinna" userId="9d0bee74-a55b-4ad4-805b-b6360945b669" providerId="ADAL" clId="{4E62EE4E-3E41-4CD9-B8A8-C97D31CD10D7}" dt="2021-08-16T20:48:47.937" v="1995" actId="1076"/>
          <ac:spMkLst>
            <pc:docMk/>
            <pc:sldMk cId="4213910692" sldId="728"/>
            <ac:spMk id="52" creationId="{E9A46AAE-BAEA-4746-B481-BEC2BFBB38CE}"/>
          </ac:spMkLst>
        </pc:spChg>
        <pc:spChg chg="add del mod">
          <ac:chgData name="Seidel, Karinna" userId="9d0bee74-a55b-4ad4-805b-b6360945b669" providerId="ADAL" clId="{4E62EE4E-3E41-4CD9-B8A8-C97D31CD10D7}" dt="2021-08-16T15:24:13.660" v="736" actId="478"/>
          <ac:spMkLst>
            <pc:docMk/>
            <pc:sldMk cId="4213910692" sldId="728"/>
            <ac:spMk id="53" creationId="{5CC3E036-2D7D-41AB-987B-D63CB5819009}"/>
          </ac:spMkLst>
        </pc:spChg>
        <pc:spChg chg="add mod">
          <ac:chgData name="Seidel, Karinna" userId="9d0bee74-a55b-4ad4-805b-b6360945b669" providerId="ADAL" clId="{4E62EE4E-3E41-4CD9-B8A8-C97D31CD10D7}" dt="2021-08-16T20:48:51.227" v="1996" actId="1076"/>
          <ac:spMkLst>
            <pc:docMk/>
            <pc:sldMk cId="4213910692" sldId="728"/>
            <ac:spMk id="56" creationId="{3F2E33C3-9167-415B-A074-703F87CF03B2}"/>
          </ac:spMkLst>
        </pc:spChg>
        <pc:spChg chg="del">
          <ac:chgData name="Seidel, Karinna" userId="9d0bee74-a55b-4ad4-805b-b6360945b669" providerId="ADAL" clId="{4E62EE4E-3E41-4CD9-B8A8-C97D31CD10D7}" dt="2021-08-16T15:05:03.571" v="508" actId="478"/>
          <ac:spMkLst>
            <pc:docMk/>
            <pc:sldMk cId="4213910692" sldId="728"/>
            <ac:spMk id="58" creationId="{48757390-4EAB-42A5-A7D1-05BBA95BBA5B}"/>
          </ac:spMkLst>
        </pc:spChg>
        <pc:spChg chg="add mod">
          <ac:chgData name="Seidel, Karinna" userId="9d0bee74-a55b-4ad4-805b-b6360945b669" providerId="ADAL" clId="{4E62EE4E-3E41-4CD9-B8A8-C97D31CD10D7}" dt="2021-08-16T20:50:20.275" v="2011" actId="1076"/>
          <ac:spMkLst>
            <pc:docMk/>
            <pc:sldMk cId="4213910692" sldId="728"/>
            <ac:spMk id="59" creationId="{B05D105B-3165-4171-AD77-3AB58A271AD8}"/>
          </ac:spMkLst>
        </pc:spChg>
        <pc:spChg chg="del">
          <ac:chgData name="Seidel, Karinna" userId="9d0bee74-a55b-4ad4-805b-b6360945b669" providerId="ADAL" clId="{4E62EE4E-3E41-4CD9-B8A8-C97D31CD10D7}" dt="2021-08-16T15:03:02.732" v="479" actId="478"/>
          <ac:spMkLst>
            <pc:docMk/>
            <pc:sldMk cId="4213910692" sldId="728"/>
            <ac:spMk id="62" creationId="{417A7BD2-2C50-4036-AFA7-D1DC783C8DF3}"/>
          </ac:spMkLst>
        </pc:spChg>
        <pc:spChg chg="add mod">
          <ac:chgData name="Seidel, Karinna" userId="9d0bee74-a55b-4ad4-805b-b6360945b669" providerId="ADAL" clId="{4E62EE4E-3E41-4CD9-B8A8-C97D31CD10D7}" dt="2021-08-16T20:50:31.204" v="2015" actId="1076"/>
          <ac:spMkLst>
            <pc:docMk/>
            <pc:sldMk cId="4213910692" sldId="728"/>
            <ac:spMk id="63" creationId="{D7F465CB-8BA8-42A1-953B-57638C9AE160}"/>
          </ac:spMkLst>
        </pc:spChg>
        <pc:spChg chg="del">
          <ac:chgData name="Seidel, Karinna" userId="9d0bee74-a55b-4ad4-805b-b6360945b669" providerId="ADAL" clId="{4E62EE4E-3E41-4CD9-B8A8-C97D31CD10D7}" dt="2021-08-16T15:03:02.732" v="479" actId="478"/>
          <ac:spMkLst>
            <pc:docMk/>
            <pc:sldMk cId="4213910692" sldId="728"/>
            <ac:spMk id="65" creationId="{A8F2A725-F023-4C41-B47D-2912824331A1}"/>
          </ac:spMkLst>
        </pc:spChg>
        <pc:spChg chg="add mod">
          <ac:chgData name="Seidel, Karinna" userId="9d0bee74-a55b-4ad4-805b-b6360945b669" providerId="ADAL" clId="{4E62EE4E-3E41-4CD9-B8A8-C97D31CD10D7}" dt="2021-08-16T20:50:25.987" v="2013" actId="1076"/>
          <ac:spMkLst>
            <pc:docMk/>
            <pc:sldMk cId="4213910692" sldId="728"/>
            <ac:spMk id="66" creationId="{49F099DC-B2BA-4EDA-9ED5-A5970AD3EA34}"/>
          </ac:spMkLst>
        </pc:spChg>
        <pc:spChg chg="add mod">
          <ac:chgData name="Seidel, Karinna" userId="9d0bee74-a55b-4ad4-805b-b6360945b669" providerId="ADAL" clId="{4E62EE4E-3E41-4CD9-B8A8-C97D31CD10D7}" dt="2021-08-16T20:50:37.048" v="2017" actId="1076"/>
          <ac:spMkLst>
            <pc:docMk/>
            <pc:sldMk cId="4213910692" sldId="728"/>
            <ac:spMk id="70" creationId="{C8BC608A-C5A9-4A90-BA1A-4D51E872B311}"/>
          </ac:spMkLst>
        </pc:spChg>
        <pc:spChg chg="add mod">
          <ac:chgData name="Seidel, Karinna" userId="9d0bee74-a55b-4ad4-805b-b6360945b669" providerId="ADAL" clId="{4E62EE4E-3E41-4CD9-B8A8-C97D31CD10D7}" dt="2021-08-16T20:50:43.294" v="2019" actId="1076"/>
          <ac:spMkLst>
            <pc:docMk/>
            <pc:sldMk cId="4213910692" sldId="728"/>
            <ac:spMk id="73" creationId="{4CF60E64-A828-4F1F-A011-9B82D7C7FC0E}"/>
          </ac:spMkLst>
        </pc:spChg>
        <pc:spChg chg="add mod">
          <ac:chgData name="Seidel, Karinna" userId="9d0bee74-a55b-4ad4-805b-b6360945b669" providerId="ADAL" clId="{4E62EE4E-3E41-4CD9-B8A8-C97D31CD10D7}" dt="2021-08-16T20:50:50.795" v="2022" actId="1076"/>
          <ac:spMkLst>
            <pc:docMk/>
            <pc:sldMk cId="4213910692" sldId="728"/>
            <ac:spMk id="75" creationId="{96B01423-27E8-4B8F-95A5-8EB095989F2F}"/>
          </ac:spMkLst>
        </pc:spChg>
        <pc:spChg chg="add mod">
          <ac:chgData name="Seidel, Karinna" userId="9d0bee74-a55b-4ad4-805b-b6360945b669" providerId="ADAL" clId="{4E62EE4E-3E41-4CD9-B8A8-C97D31CD10D7}" dt="2021-08-16T20:48:25.433" v="1987" actId="1076"/>
          <ac:spMkLst>
            <pc:docMk/>
            <pc:sldMk cId="4213910692" sldId="728"/>
            <ac:spMk id="77" creationId="{AD3AA477-0BD2-4315-AD94-231D2D38A743}"/>
          </ac:spMkLst>
        </pc:spChg>
        <pc:spChg chg="del">
          <ac:chgData name="Seidel, Karinna" userId="9d0bee74-a55b-4ad4-805b-b6360945b669" providerId="ADAL" clId="{4E62EE4E-3E41-4CD9-B8A8-C97D31CD10D7}" dt="2021-08-16T15:03:02.732" v="479" actId="478"/>
          <ac:spMkLst>
            <pc:docMk/>
            <pc:sldMk cId="4213910692" sldId="728"/>
            <ac:spMk id="89" creationId="{B504C09B-1005-4EFF-9E10-AD994663FACF}"/>
          </ac:spMkLst>
        </pc:spChg>
        <pc:spChg chg="add del">
          <ac:chgData name="Seidel, Karinna" userId="9d0bee74-a55b-4ad4-805b-b6360945b669" providerId="ADAL" clId="{4E62EE4E-3E41-4CD9-B8A8-C97D31CD10D7}" dt="2021-08-16T20:48:22.231" v="1986" actId="22"/>
          <ac:spMkLst>
            <pc:docMk/>
            <pc:sldMk cId="4213910692" sldId="728"/>
            <ac:spMk id="90" creationId="{8E327730-227B-4833-8439-FC9BE551CF8D}"/>
          </ac:spMkLst>
        </pc:spChg>
        <pc:spChg chg="del">
          <ac:chgData name="Seidel, Karinna" userId="9d0bee74-a55b-4ad4-805b-b6360945b669" providerId="ADAL" clId="{4E62EE4E-3E41-4CD9-B8A8-C97D31CD10D7}" dt="2021-08-16T15:03:02.732" v="479" actId="478"/>
          <ac:spMkLst>
            <pc:docMk/>
            <pc:sldMk cId="4213910692" sldId="728"/>
            <ac:spMk id="92" creationId="{5766A9FD-D44E-465E-907D-33F06F7119AC}"/>
          </ac:spMkLst>
        </pc:spChg>
        <pc:spChg chg="del">
          <ac:chgData name="Seidel, Karinna" userId="9d0bee74-a55b-4ad4-805b-b6360945b669" providerId="ADAL" clId="{4E62EE4E-3E41-4CD9-B8A8-C97D31CD10D7}" dt="2021-08-16T15:03:02.732" v="479" actId="478"/>
          <ac:spMkLst>
            <pc:docMk/>
            <pc:sldMk cId="4213910692" sldId="728"/>
            <ac:spMk id="98" creationId="{D5BE8BC1-FF1B-471E-9341-E4064D06C3F8}"/>
          </ac:spMkLst>
        </pc:spChg>
        <pc:spChg chg="del mod">
          <ac:chgData name="Seidel, Karinna" userId="9d0bee74-a55b-4ad4-805b-b6360945b669" providerId="ADAL" clId="{4E62EE4E-3E41-4CD9-B8A8-C97D31CD10D7}" dt="2021-08-16T15:05:04.758" v="509" actId="478"/>
          <ac:spMkLst>
            <pc:docMk/>
            <pc:sldMk cId="4213910692" sldId="728"/>
            <ac:spMk id="99" creationId="{2626DCC6-1245-4FA7-9F94-AC82ED6B257F}"/>
          </ac:spMkLst>
        </pc:spChg>
        <pc:spChg chg="del">
          <ac:chgData name="Seidel, Karinna" userId="9d0bee74-a55b-4ad4-805b-b6360945b669" providerId="ADAL" clId="{4E62EE4E-3E41-4CD9-B8A8-C97D31CD10D7}" dt="2021-08-16T15:03:02.732" v="479" actId="478"/>
          <ac:spMkLst>
            <pc:docMk/>
            <pc:sldMk cId="4213910692" sldId="728"/>
            <ac:spMk id="101" creationId="{9FF92DA4-ABF3-4177-B53C-4D8D9B1AEE0A}"/>
          </ac:spMkLst>
        </pc:spChg>
        <pc:spChg chg="del">
          <ac:chgData name="Seidel, Karinna" userId="9d0bee74-a55b-4ad4-805b-b6360945b669" providerId="ADAL" clId="{4E62EE4E-3E41-4CD9-B8A8-C97D31CD10D7}" dt="2021-08-16T15:03:02.732" v="479" actId="478"/>
          <ac:spMkLst>
            <pc:docMk/>
            <pc:sldMk cId="4213910692" sldId="728"/>
            <ac:spMk id="103" creationId="{5C245186-272B-46E6-BB76-C14259A7D13E}"/>
          </ac:spMkLst>
        </pc:spChg>
        <pc:spChg chg="del">
          <ac:chgData name="Seidel, Karinna" userId="9d0bee74-a55b-4ad4-805b-b6360945b669" providerId="ADAL" clId="{4E62EE4E-3E41-4CD9-B8A8-C97D31CD10D7}" dt="2021-08-16T15:03:02.732" v="479" actId="478"/>
          <ac:spMkLst>
            <pc:docMk/>
            <pc:sldMk cId="4213910692" sldId="728"/>
            <ac:spMk id="105" creationId="{7D3E7BDD-D98C-4783-B600-249B41AF71DF}"/>
          </ac:spMkLst>
        </pc:spChg>
        <pc:spChg chg="del">
          <ac:chgData name="Seidel, Karinna" userId="9d0bee74-a55b-4ad4-805b-b6360945b669" providerId="ADAL" clId="{4E62EE4E-3E41-4CD9-B8A8-C97D31CD10D7}" dt="2021-08-16T15:03:02.732" v="479" actId="478"/>
          <ac:spMkLst>
            <pc:docMk/>
            <pc:sldMk cId="4213910692" sldId="728"/>
            <ac:spMk id="107" creationId="{8610312D-4BE7-462B-B6BF-03FA63CCE6A4}"/>
          </ac:spMkLst>
        </pc:spChg>
        <pc:spChg chg="del">
          <ac:chgData name="Seidel, Karinna" userId="9d0bee74-a55b-4ad4-805b-b6360945b669" providerId="ADAL" clId="{4E62EE4E-3E41-4CD9-B8A8-C97D31CD10D7}" dt="2021-08-16T15:03:02.732" v="479" actId="478"/>
          <ac:spMkLst>
            <pc:docMk/>
            <pc:sldMk cId="4213910692" sldId="728"/>
            <ac:spMk id="109" creationId="{8836EA85-CE7F-4261-B3F3-03CD9749CE11}"/>
          </ac:spMkLst>
        </pc:spChg>
        <pc:spChg chg="del">
          <ac:chgData name="Seidel, Karinna" userId="9d0bee74-a55b-4ad4-805b-b6360945b669" providerId="ADAL" clId="{4E62EE4E-3E41-4CD9-B8A8-C97D31CD10D7}" dt="2021-08-16T15:05:00.349" v="506" actId="478"/>
          <ac:spMkLst>
            <pc:docMk/>
            <pc:sldMk cId="4213910692" sldId="728"/>
            <ac:spMk id="111" creationId="{5220CC12-32B2-43E6-9F91-302FAD50C0CD}"/>
          </ac:spMkLst>
        </pc:spChg>
        <pc:picChg chg="add mod modCrop">
          <ac:chgData name="Seidel, Karinna" userId="9d0bee74-a55b-4ad4-805b-b6360945b669" providerId="ADAL" clId="{4E62EE4E-3E41-4CD9-B8A8-C97D31CD10D7}" dt="2021-08-16T20:48:06.497" v="1978" actId="14100"/>
          <ac:picMkLst>
            <pc:docMk/>
            <pc:sldMk cId="4213910692" sldId="728"/>
            <ac:picMk id="3" creationId="{C61D6725-5D21-4A22-B6D0-15411FD3D2F4}"/>
          </ac:picMkLst>
        </pc:picChg>
        <pc:picChg chg="mod">
          <ac:chgData name="Seidel, Karinna" userId="9d0bee74-a55b-4ad4-805b-b6360945b669" providerId="ADAL" clId="{4E62EE4E-3E41-4CD9-B8A8-C97D31CD10D7}" dt="2021-08-16T20:48:12.662" v="1980" actId="1076"/>
          <ac:picMkLst>
            <pc:docMk/>
            <pc:sldMk cId="4213910692" sldId="728"/>
            <ac:picMk id="47" creationId="{2FCDF1BA-22D5-4EBC-9C55-76167DFFE2B6}"/>
          </ac:picMkLst>
        </pc:picChg>
        <pc:picChg chg="mod">
          <ac:chgData name="Seidel, Karinna" userId="9d0bee74-a55b-4ad4-805b-b6360945b669" providerId="ADAL" clId="{4E62EE4E-3E41-4CD9-B8A8-C97D31CD10D7}" dt="2021-08-16T20:48:41.527" v="1993" actId="1076"/>
          <ac:picMkLst>
            <pc:docMk/>
            <pc:sldMk cId="4213910692" sldId="728"/>
            <ac:picMk id="48" creationId="{48FC863C-98B5-45C7-A872-44CB373F4E1D}"/>
          </ac:picMkLst>
        </pc:picChg>
        <pc:picChg chg="add mod modCrop">
          <ac:chgData name="Seidel, Karinna" userId="9d0bee74-a55b-4ad4-805b-b6360945b669" providerId="ADAL" clId="{4E62EE4E-3E41-4CD9-B8A8-C97D31CD10D7}" dt="2021-08-16T20:48:06.497" v="1978" actId="14100"/>
          <ac:picMkLst>
            <pc:docMk/>
            <pc:sldMk cId="4213910692" sldId="728"/>
            <ac:picMk id="49" creationId="{4ACA6B63-2580-4B95-B815-DCDB687074EA}"/>
          </ac:picMkLst>
        </pc:picChg>
        <pc:picChg chg="add mod modCrop">
          <ac:chgData name="Seidel, Karinna" userId="9d0bee74-a55b-4ad4-805b-b6360945b669" providerId="ADAL" clId="{4E62EE4E-3E41-4CD9-B8A8-C97D31CD10D7}" dt="2021-08-16T20:48:06.497" v="1978" actId="14100"/>
          <ac:picMkLst>
            <pc:docMk/>
            <pc:sldMk cId="4213910692" sldId="728"/>
            <ac:picMk id="51" creationId="{D8A4E74B-A073-4210-AE26-D8B754C17EF2}"/>
          </ac:picMkLst>
        </pc:picChg>
        <pc:picChg chg="add mod modCrop">
          <ac:chgData name="Seidel, Karinna" userId="9d0bee74-a55b-4ad4-805b-b6360945b669" providerId="ADAL" clId="{4E62EE4E-3E41-4CD9-B8A8-C97D31CD10D7}" dt="2021-08-16T20:48:06.497" v="1978" actId="14100"/>
          <ac:picMkLst>
            <pc:docMk/>
            <pc:sldMk cId="4213910692" sldId="728"/>
            <ac:picMk id="54" creationId="{706DBCD8-68CD-47A4-9E57-FE8CF4261A2A}"/>
          </ac:picMkLst>
        </pc:picChg>
        <pc:picChg chg="del">
          <ac:chgData name="Seidel, Karinna" userId="9d0bee74-a55b-4ad4-805b-b6360945b669" providerId="ADAL" clId="{4E62EE4E-3E41-4CD9-B8A8-C97D31CD10D7}" dt="2021-08-16T15:03:02.732" v="479" actId="478"/>
          <ac:picMkLst>
            <pc:docMk/>
            <pc:sldMk cId="4213910692" sldId="728"/>
            <ac:picMk id="55" creationId="{D3DBC27D-B62A-47EF-8BEE-ED4B9E3DB9D8}"/>
          </ac:picMkLst>
        </pc:picChg>
        <pc:picChg chg="add mod modCrop">
          <ac:chgData name="Seidel, Karinna" userId="9d0bee74-a55b-4ad4-805b-b6360945b669" providerId="ADAL" clId="{4E62EE4E-3E41-4CD9-B8A8-C97D31CD10D7}" dt="2021-08-16T20:48:06.497" v="1978" actId="14100"/>
          <ac:picMkLst>
            <pc:docMk/>
            <pc:sldMk cId="4213910692" sldId="728"/>
            <ac:picMk id="57" creationId="{E5A4C9A6-4F01-448C-981B-7137DB0BE20F}"/>
          </ac:picMkLst>
        </pc:picChg>
        <pc:picChg chg="add del mod modCrop">
          <ac:chgData name="Seidel, Karinna" userId="9d0bee74-a55b-4ad4-805b-b6360945b669" providerId="ADAL" clId="{4E62EE4E-3E41-4CD9-B8A8-C97D31CD10D7}" dt="2021-08-16T15:41:40.116" v="1029" actId="478"/>
          <ac:picMkLst>
            <pc:docMk/>
            <pc:sldMk cId="4213910692" sldId="728"/>
            <ac:picMk id="60" creationId="{49AE0EBD-7393-4F82-ABA4-5ADA3CE3F9D2}"/>
          </ac:picMkLst>
        </pc:picChg>
        <pc:picChg chg="del">
          <ac:chgData name="Seidel, Karinna" userId="9d0bee74-a55b-4ad4-805b-b6360945b669" providerId="ADAL" clId="{4E62EE4E-3E41-4CD9-B8A8-C97D31CD10D7}" dt="2021-08-16T15:03:02.732" v="479" actId="478"/>
          <ac:picMkLst>
            <pc:docMk/>
            <pc:sldMk cId="4213910692" sldId="728"/>
            <ac:picMk id="61" creationId="{564BA1DA-0C8A-4293-919F-834737ABE6E2}"/>
          </ac:picMkLst>
        </pc:picChg>
        <pc:picChg chg="add mod modCrop">
          <ac:chgData name="Seidel, Karinna" userId="9d0bee74-a55b-4ad4-805b-b6360945b669" providerId="ADAL" clId="{4E62EE4E-3E41-4CD9-B8A8-C97D31CD10D7}" dt="2021-08-16T20:48:06.497" v="1978" actId="14100"/>
          <ac:picMkLst>
            <pc:docMk/>
            <pc:sldMk cId="4213910692" sldId="728"/>
            <ac:picMk id="64" creationId="{86FD681A-F2C4-4F31-8F23-9C71C56DFF2C}"/>
          </ac:picMkLst>
        </pc:picChg>
        <pc:picChg chg="add mod modCrop">
          <ac:chgData name="Seidel, Karinna" userId="9d0bee74-a55b-4ad4-805b-b6360945b669" providerId="ADAL" clId="{4E62EE4E-3E41-4CD9-B8A8-C97D31CD10D7}" dt="2021-08-16T20:48:06.497" v="1978" actId="14100"/>
          <ac:picMkLst>
            <pc:docMk/>
            <pc:sldMk cId="4213910692" sldId="728"/>
            <ac:picMk id="67" creationId="{B920B8BB-2387-4784-8081-D43386DF861B}"/>
          </ac:picMkLst>
        </pc:picChg>
        <pc:picChg chg="del">
          <ac:chgData name="Seidel, Karinna" userId="9d0bee74-a55b-4ad4-805b-b6360945b669" providerId="ADAL" clId="{4E62EE4E-3E41-4CD9-B8A8-C97D31CD10D7}" dt="2021-08-16T15:03:02.732" v="479" actId="478"/>
          <ac:picMkLst>
            <pc:docMk/>
            <pc:sldMk cId="4213910692" sldId="728"/>
            <ac:picMk id="68" creationId="{CE378205-DC20-443B-AA2B-18C7A8A267AA}"/>
          </ac:picMkLst>
        </pc:picChg>
        <pc:picChg chg="del">
          <ac:chgData name="Seidel, Karinna" userId="9d0bee74-a55b-4ad4-805b-b6360945b669" providerId="ADAL" clId="{4E62EE4E-3E41-4CD9-B8A8-C97D31CD10D7}" dt="2021-08-16T15:03:02.732" v="479" actId="478"/>
          <ac:picMkLst>
            <pc:docMk/>
            <pc:sldMk cId="4213910692" sldId="728"/>
            <ac:picMk id="69" creationId="{5887CE99-12BC-471A-8984-A1D3A9F3DA10}"/>
          </ac:picMkLst>
        </pc:picChg>
        <pc:picChg chg="add mod">
          <ac:chgData name="Seidel, Karinna" userId="9d0bee74-a55b-4ad4-805b-b6360945b669" providerId="ADAL" clId="{4E62EE4E-3E41-4CD9-B8A8-C97D31CD10D7}" dt="2021-08-16T20:48:06.497" v="1978" actId="14100"/>
          <ac:picMkLst>
            <pc:docMk/>
            <pc:sldMk cId="4213910692" sldId="728"/>
            <ac:picMk id="71" creationId="{5B53E14C-8246-4A98-A47B-1BE35836248D}"/>
          </ac:picMkLst>
        </pc:picChg>
        <pc:picChg chg="del">
          <ac:chgData name="Seidel, Karinna" userId="9d0bee74-a55b-4ad4-805b-b6360945b669" providerId="ADAL" clId="{4E62EE4E-3E41-4CD9-B8A8-C97D31CD10D7}" dt="2021-08-16T15:03:02.732" v="479" actId="478"/>
          <ac:picMkLst>
            <pc:docMk/>
            <pc:sldMk cId="4213910692" sldId="728"/>
            <ac:picMk id="72" creationId="{A529EF89-DCA3-4E52-92B9-EC7ED3D235AE}"/>
          </ac:picMkLst>
        </pc:picChg>
        <pc:picChg chg="add mod modCrop">
          <ac:chgData name="Seidel, Karinna" userId="9d0bee74-a55b-4ad4-805b-b6360945b669" providerId="ADAL" clId="{4E62EE4E-3E41-4CD9-B8A8-C97D31CD10D7}" dt="2021-08-16T20:48:06.497" v="1978" actId="14100"/>
          <ac:picMkLst>
            <pc:docMk/>
            <pc:sldMk cId="4213910692" sldId="728"/>
            <ac:picMk id="74" creationId="{D902F8C9-FCFE-487C-A82B-CB63642AAF69}"/>
          </ac:picMkLst>
        </pc:picChg>
        <pc:picChg chg="add mod">
          <ac:chgData name="Seidel, Karinna" userId="9d0bee74-a55b-4ad4-805b-b6360945b669" providerId="ADAL" clId="{4E62EE4E-3E41-4CD9-B8A8-C97D31CD10D7}" dt="2021-08-16T20:48:06.497" v="1978" actId="14100"/>
          <ac:picMkLst>
            <pc:docMk/>
            <pc:sldMk cId="4213910692" sldId="728"/>
            <ac:picMk id="76" creationId="{A4256715-E009-45BE-BCB7-77A0AB9ADA01}"/>
          </ac:picMkLst>
        </pc:picChg>
        <pc:picChg chg="add del mod">
          <ac:chgData name="Seidel, Karinna" userId="9d0bee74-a55b-4ad4-805b-b6360945b669" providerId="ADAL" clId="{4E62EE4E-3E41-4CD9-B8A8-C97D31CD10D7}" dt="2021-08-16T20:00:03.576" v="1640" actId="478"/>
          <ac:picMkLst>
            <pc:docMk/>
            <pc:sldMk cId="4213910692" sldId="728"/>
            <ac:picMk id="78" creationId="{EB06662D-FC79-429A-960C-31E898F87CE6}"/>
          </ac:picMkLst>
        </pc:picChg>
        <pc:picChg chg="add mod">
          <ac:chgData name="Seidel, Karinna" userId="9d0bee74-a55b-4ad4-805b-b6360945b669" providerId="ADAL" clId="{4E62EE4E-3E41-4CD9-B8A8-C97D31CD10D7}" dt="2021-08-16T20:48:27.688" v="1988" actId="1076"/>
          <ac:picMkLst>
            <pc:docMk/>
            <pc:sldMk cId="4213910692" sldId="728"/>
            <ac:picMk id="79" creationId="{479520D6-F69C-430E-992F-77D99E436CFD}"/>
          </ac:picMkLst>
        </pc:picChg>
        <pc:picChg chg="add mod">
          <ac:chgData name="Seidel, Karinna" userId="9d0bee74-a55b-4ad4-805b-b6360945b669" providerId="ADAL" clId="{4E62EE4E-3E41-4CD9-B8A8-C97D31CD10D7}" dt="2021-08-16T20:48:36.566" v="1991" actId="1076"/>
          <ac:picMkLst>
            <pc:docMk/>
            <pc:sldMk cId="4213910692" sldId="728"/>
            <ac:picMk id="80" creationId="{CB7BBAE5-FF29-496F-A79F-A9344E5A61FB}"/>
          </ac:picMkLst>
        </pc:picChg>
        <pc:picChg chg="add mod">
          <ac:chgData name="Seidel, Karinna" userId="9d0bee74-a55b-4ad4-805b-b6360945b669" providerId="ADAL" clId="{4E62EE4E-3E41-4CD9-B8A8-C97D31CD10D7}" dt="2021-08-16T20:48:44.536" v="1994" actId="1076"/>
          <ac:picMkLst>
            <pc:docMk/>
            <pc:sldMk cId="4213910692" sldId="728"/>
            <ac:picMk id="81" creationId="{E0DB5AF3-C1C6-4219-966F-82390E402F26}"/>
          </ac:picMkLst>
        </pc:picChg>
        <pc:picChg chg="add mod">
          <ac:chgData name="Seidel, Karinna" userId="9d0bee74-a55b-4ad4-805b-b6360945b669" providerId="ADAL" clId="{4E62EE4E-3E41-4CD9-B8A8-C97D31CD10D7}" dt="2021-08-16T20:48:57.190" v="1997" actId="1076"/>
          <ac:picMkLst>
            <pc:docMk/>
            <pc:sldMk cId="4213910692" sldId="728"/>
            <ac:picMk id="82" creationId="{22DBBCFB-945C-4439-9B94-8C8369286A4E}"/>
          </ac:picMkLst>
        </pc:picChg>
        <pc:picChg chg="add mod">
          <ac:chgData name="Seidel, Karinna" userId="9d0bee74-a55b-4ad4-805b-b6360945b669" providerId="ADAL" clId="{4E62EE4E-3E41-4CD9-B8A8-C97D31CD10D7}" dt="2021-08-16T20:50:22.320" v="2012" actId="1076"/>
          <ac:picMkLst>
            <pc:docMk/>
            <pc:sldMk cId="4213910692" sldId="728"/>
            <ac:picMk id="83" creationId="{DA2AA2D4-8595-4687-8E5D-AFD3F1114A3B}"/>
          </ac:picMkLst>
        </pc:picChg>
        <pc:picChg chg="add mod">
          <ac:chgData name="Seidel, Karinna" userId="9d0bee74-a55b-4ad4-805b-b6360945b669" providerId="ADAL" clId="{4E62EE4E-3E41-4CD9-B8A8-C97D31CD10D7}" dt="2021-08-16T20:50:28.216" v="2014" actId="1076"/>
          <ac:picMkLst>
            <pc:docMk/>
            <pc:sldMk cId="4213910692" sldId="728"/>
            <ac:picMk id="84" creationId="{B7691DFD-D1A4-495B-BBFF-F18C5225D1A3}"/>
          </ac:picMkLst>
        </pc:picChg>
        <pc:picChg chg="add mod">
          <ac:chgData name="Seidel, Karinna" userId="9d0bee74-a55b-4ad4-805b-b6360945b669" providerId="ADAL" clId="{4E62EE4E-3E41-4CD9-B8A8-C97D31CD10D7}" dt="2021-08-16T20:50:34.396" v="2016" actId="1076"/>
          <ac:picMkLst>
            <pc:docMk/>
            <pc:sldMk cId="4213910692" sldId="728"/>
            <ac:picMk id="85" creationId="{8F2ECAA4-44C8-4AA1-A749-1DD2CFCEF930}"/>
          </ac:picMkLst>
        </pc:picChg>
        <pc:picChg chg="add mod">
          <ac:chgData name="Seidel, Karinna" userId="9d0bee74-a55b-4ad4-805b-b6360945b669" providerId="ADAL" clId="{4E62EE4E-3E41-4CD9-B8A8-C97D31CD10D7}" dt="2021-08-16T20:50:39.535" v="2018" actId="1076"/>
          <ac:picMkLst>
            <pc:docMk/>
            <pc:sldMk cId="4213910692" sldId="728"/>
            <ac:picMk id="86" creationId="{239FBD89-8CE1-43C8-BD50-B28387A3144F}"/>
          </ac:picMkLst>
        </pc:picChg>
        <pc:picChg chg="add mod">
          <ac:chgData name="Seidel, Karinna" userId="9d0bee74-a55b-4ad4-805b-b6360945b669" providerId="ADAL" clId="{4E62EE4E-3E41-4CD9-B8A8-C97D31CD10D7}" dt="2021-08-16T20:50:46.248" v="2020" actId="1076"/>
          <ac:picMkLst>
            <pc:docMk/>
            <pc:sldMk cId="4213910692" sldId="728"/>
            <ac:picMk id="87" creationId="{63FD31D9-CA81-4511-AC1A-F2246AB35603}"/>
          </ac:picMkLst>
        </pc:picChg>
        <pc:picChg chg="add mod">
          <ac:chgData name="Seidel, Karinna" userId="9d0bee74-a55b-4ad4-805b-b6360945b669" providerId="ADAL" clId="{4E62EE4E-3E41-4CD9-B8A8-C97D31CD10D7}" dt="2021-08-16T20:50:48.283" v="2021" actId="1076"/>
          <ac:picMkLst>
            <pc:docMk/>
            <pc:sldMk cId="4213910692" sldId="728"/>
            <ac:picMk id="88" creationId="{D3576A41-AC5E-4C0E-A7E4-809728C6BBA8}"/>
          </ac:picMkLst>
        </pc:picChg>
        <pc:picChg chg="del">
          <ac:chgData name="Seidel, Karinna" userId="9d0bee74-a55b-4ad4-805b-b6360945b669" providerId="ADAL" clId="{4E62EE4E-3E41-4CD9-B8A8-C97D31CD10D7}" dt="2021-08-16T15:03:02.732" v="479" actId="478"/>
          <ac:picMkLst>
            <pc:docMk/>
            <pc:sldMk cId="4213910692" sldId="728"/>
            <ac:picMk id="91" creationId="{8CE5B762-C9D8-4E3C-9305-2FACCDDE51AA}"/>
          </ac:picMkLst>
        </pc:picChg>
        <pc:picChg chg="del">
          <ac:chgData name="Seidel, Karinna" userId="9d0bee74-a55b-4ad4-805b-b6360945b669" providerId="ADAL" clId="{4E62EE4E-3E41-4CD9-B8A8-C97D31CD10D7}" dt="2021-08-16T15:03:02.732" v="479" actId="478"/>
          <ac:picMkLst>
            <pc:docMk/>
            <pc:sldMk cId="4213910692" sldId="728"/>
            <ac:picMk id="93" creationId="{7B7C9C66-58BA-46B9-BB16-2FCFAC3560E1}"/>
          </ac:picMkLst>
        </pc:picChg>
        <pc:picChg chg="del">
          <ac:chgData name="Seidel, Karinna" userId="9d0bee74-a55b-4ad4-805b-b6360945b669" providerId="ADAL" clId="{4E62EE4E-3E41-4CD9-B8A8-C97D31CD10D7}" dt="2021-08-16T15:03:02.732" v="479" actId="478"/>
          <ac:picMkLst>
            <pc:docMk/>
            <pc:sldMk cId="4213910692" sldId="728"/>
            <ac:picMk id="94" creationId="{DB56E6A9-C741-48FF-8E00-F8F07BB05915}"/>
          </ac:picMkLst>
        </pc:picChg>
        <pc:picChg chg="del">
          <ac:chgData name="Seidel, Karinna" userId="9d0bee74-a55b-4ad4-805b-b6360945b669" providerId="ADAL" clId="{4E62EE4E-3E41-4CD9-B8A8-C97D31CD10D7}" dt="2021-08-16T15:03:02.732" v="479" actId="478"/>
          <ac:picMkLst>
            <pc:docMk/>
            <pc:sldMk cId="4213910692" sldId="728"/>
            <ac:picMk id="95" creationId="{47C686D4-E5B0-4E75-AEF4-1A39BC66CA25}"/>
          </ac:picMkLst>
        </pc:picChg>
        <pc:picChg chg="del">
          <ac:chgData name="Seidel, Karinna" userId="9d0bee74-a55b-4ad4-805b-b6360945b669" providerId="ADAL" clId="{4E62EE4E-3E41-4CD9-B8A8-C97D31CD10D7}" dt="2021-08-16T15:03:02.732" v="479" actId="478"/>
          <ac:picMkLst>
            <pc:docMk/>
            <pc:sldMk cId="4213910692" sldId="728"/>
            <ac:picMk id="96" creationId="{E598CF1A-302F-4F9D-B70F-6181B2397ECF}"/>
          </ac:picMkLst>
        </pc:picChg>
        <pc:picChg chg="del">
          <ac:chgData name="Seidel, Karinna" userId="9d0bee74-a55b-4ad4-805b-b6360945b669" providerId="ADAL" clId="{4E62EE4E-3E41-4CD9-B8A8-C97D31CD10D7}" dt="2021-08-16T15:03:02.732" v="479" actId="478"/>
          <ac:picMkLst>
            <pc:docMk/>
            <pc:sldMk cId="4213910692" sldId="728"/>
            <ac:picMk id="97" creationId="{B61D676B-4487-4676-98DA-A3DD9EA78470}"/>
          </ac:picMkLst>
        </pc:picChg>
        <pc:picChg chg="del">
          <ac:chgData name="Seidel, Karinna" userId="9d0bee74-a55b-4ad4-805b-b6360945b669" providerId="ADAL" clId="{4E62EE4E-3E41-4CD9-B8A8-C97D31CD10D7}" dt="2021-08-16T15:03:02.732" v="479" actId="478"/>
          <ac:picMkLst>
            <pc:docMk/>
            <pc:sldMk cId="4213910692" sldId="728"/>
            <ac:picMk id="100" creationId="{88155192-979D-4469-8DA3-3F97B26CDB3C}"/>
          </ac:picMkLst>
        </pc:picChg>
        <pc:picChg chg="del">
          <ac:chgData name="Seidel, Karinna" userId="9d0bee74-a55b-4ad4-805b-b6360945b669" providerId="ADAL" clId="{4E62EE4E-3E41-4CD9-B8A8-C97D31CD10D7}" dt="2021-08-16T15:03:02.732" v="479" actId="478"/>
          <ac:picMkLst>
            <pc:docMk/>
            <pc:sldMk cId="4213910692" sldId="728"/>
            <ac:picMk id="102" creationId="{1350195B-B1A1-4039-B1DE-15DC9781780E}"/>
          </ac:picMkLst>
        </pc:picChg>
        <pc:picChg chg="del">
          <ac:chgData name="Seidel, Karinna" userId="9d0bee74-a55b-4ad4-805b-b6360945b669" providerId="ADAL" clId="{4E62EE4E-3E41-4CD9-B8A8-C97D31CD10D7}" dt="2021-08-16T15:03:02.732" v="479" actId="478"/>
          <ac:picMkLst>
            <pc:docMk/>
            <pc:sldMk cId="4213910692" sldId="728"/>
            <ac:picMk id="104" creationId="{626C374D-FA40-446A-B6B3-74C7AB4D5D91}"/>
          </ac:picMkLst>
        </pc:picChg>
        <pc:picChg chg="del">
          <ac:chgData name="Seidel, Karinna" userId="9d0bee74-a55b-4ad4-805b-b6360945b669" providerId="ADAL" clId="{4E62EE4E-3E41-4CD9-B8A8-C97D31CD10D7}" dt="2021-08-16T15:03:02.732" v="479" actId="478"/>
          <ac:picMkLst>
            <pc:docMk/>
            <pc:sldMk cId="4213910692" sldId="728"/>
            <ac:picMk id="106" creationId="{E0451F92-32A4-4E22-BE7D-8EA6B9DA02CD}"/>
          </ac:picMkLst>
        </pc:picChg>
        <pc:picChg chg="del">
          <ac:chgData name="Seidel, Karinna" userId="9d0bee74-a55b-4ad4-805b-b6360945b669" providerId="ADAL" clId="{4E62EE4E-3E41-4CD9-B8A8-C97D31CD10D7}" dt="2021-08-16T15:03:02.732" v="479" actId="478"/>
          <ac:picMkLst>
            <pc:docMk/>
            <pc:sldMk cId="4213910692" sldId="728"/>
            <ac:picMk id="108" creationId="{A50881F6-C8F9-4543-8CF9-A5B78158C13A}"/>
          </ac:picMkLst>
        </pc:picChg>
        <pc:picChg chg="del">
          <ac:chgData name="Seidel, Karinna" userId="9d0bee74-a55b-4ad4-805b-b6360945b669" providerId="ADAL" clId="{4E62EE4E-3E41-4CD9-B8A8-C97D31CD10D7}" dt="2021-08-16T15:03:02.732" v="479" actId="478"/>
          <ac:picMkLst>
            <pc:docMk/>
            <pc:sldMk cId="4213910692" sldId="728"/>
            <ac:picMk id="110" creationId="{3CE8560D-9023-4D55-89CD-B15286440BD2}"/>
          </ac:picMkLst>
        </pc:picChg>
        <pc:picChg chg="del">
          <ac:chgData name="Seidel, Karinna" userId="9d0bee74-a55b-4ad4-805b-b6360945b669" providerId="ADAL" clId="{4E62EE4E-3E41-4CD9-B8A8-C97D31CD10D7}" dt="2021-08-16T15:05:00.349" v="506" actId="478"/>
          <ac:picMkLst>
            <pc:docMk/>
            <pc:sldMk cId="4213910692" sldId="728"/>
            <ac:picMk id="112" creationId="{1A13CE21-8226-48BF-8E75-F2870C11A7DC}"/>
          </ac:picMkLst>
        </pc:picChg>
        <pc:picChg chg="del">
          <ac:chgData name="Seidel, Karinna" userId="9d0bee74-a55b-4ad4-805b-b6360945b669" providerId="ADAL" clId="{4E62EE4E-3E41-4CD9-B8A8-C97D31CD10D7}" dt="2021-08-16T15:03:02.732" v="479" actId="478"/>
          <ac:picMkLst>
            <pc:docMk/>
            <pc:sldMk cId="4213910692" sldId="728"/>
            <ac:picMk id="113" creationId="{450D8590-2D90-4C78-8AC2-770CEEDBF9B5}"/>
          </ac:picMkLst>
        </pc:picChg>
        <pc:picChg chg="del">
          <ac:chgData name="Seidel, Karinna" userId="9d0bee74-a55b-4ad4-805b-b6360945b669" providerId="ADAL" clId="{4E62EE4E-3E41-4CD9-B8A8-C97D31CD10D7}" dt="2021-08-16T15:03:02.732" v="479" actId="478"/>
          <ac:picMkLst>
            <pc:docMk/>
            <pc:sldMk cId="4213910692" sldId="728"/>
            <ac:picMk id="114" creationId="{91F15F03-2DC6-48F1-81DB-38277116B852}"/>
          </ac:picMkLst>
        </pc:picChg>
        <pc:picChg chg="del">
          <ac:chgData name="Seidel, Karinna" userId="9d0bee74-a55b-4ad4-805b-b6360945b669" providerId="ADAL" clId="{4E62EE4E-3E41-4CD9-B8A8-C97D31CD10D7}" dt="2021-08-16T15:03:02.732" v="479" actId="478"/>
          <ac:picMkLst>
            <pc:docMk/>
            <pc:sldMk cId="4213910692" sldId="728"/>
            <ac:picMk id="115" creationId="{05FBAFB2-96A4-4F5E-8585-7D4C50A0B564}"/>
          </ac:picMkLst>
        </pc:picChg>
        <pc:picChg chg="del">
          <ac:chgData name="Seidel, Karinna" userId="9d0bee74-a55b-4ad4-805b-b6360945b669" providerId="ADAL" clId="{4E62EE4E-3E41-4CD9-B8A8-C97D31CD10D7}" dt="2021-08-16T15:03:02.732" v="479" actId="478"/>
          <ac:picMkLst>
            <pc:docMk/>
            <pc:sldMk cId="4213910692" sldId="728"/>
            <ac:picMk id="116" creationId="{C38605DA-6ADD-4257-A328-2BB4F06F0CC6}"/>
          </ac:picMkLst>
        </pc:picChg>
        <pc:picChg chg="del">
          <ac:chgData name="Seidel, Karinna" userId="9d0bee74-a55b-4ad4-805b-b6360945b669" providerId="ADAL" clId="{4E62EE4E-3E41-4CD9-B8A8-C97D31CD10D7}" dt="2021-08-16T15:03:02.732" v="479" actId="478"/>
          <ac:picMkLst>
            <pc:docMk/>
            <pc:sldMk cId="4213910692" sldId="728"/>
            <ac:picMk id="117" creationId="{384DC4E4-99F1-4750-BAD1-F79F75464840}"/>
          </ac:picMkLst>
        </pc:picChg>
        <pc:picChg chg="del">
          <ac:chgData name="Seidel, Karinna" userId="9d0bee74-a55b-4ad4-805b-b6360945b669" providerId="ADAL" clId="{4E62EE4E-3E41-4CD9-B8A8-C97D31CD10D7}" dt="2021-08-16T15:03:02.732" v="479" actId="478"/>
          <ac:picMkLst>
            <pc:docMk/>
            <pc:sldMk cId="4213910692" sldId="728"/>
            <ac:picMk id="118" creationId="{7045E219-2EE5-4CEF-BA01-D8590552F948}"/>
          </ac:picMkLst>
        </pc:picChg>
        <pc:picChg chg="del">
          <ac:chgData name="Seidel, Karinna" userId="9d0bee74-a55b-4ad4-805b-b6360945b669" providerId="ADAL" clId="{4E62EE4E-3E41-4CD9-B8A8-C97D31CD10D7}" dt="2021-08-16T15:03:02.732" v="479" actId="478"/>
          <ac:picMkLst>
            <pc:docMk/>
            <pc:sldMk cId="4213910692" sldId="728"/>
            <ac:picMk id="119" creationId="{BA1DCD19-BF0D-4954-87AC-97F73C5FF314}"/>
          </ac:picMkLst>
        </pc:picChg>
        <pc:picChg chg="del">
          <ac:chgData name="Seidel, Karinna" userId="9d0bee74-a55b-4ad4-805b-b6360945b669" providerId="ADAL" clId="{4E62EE4E-3E41-4CD9-B8A8-C97D31CD10D7}" dt="2021-08-16T15:05:00.349" v="506" actId="478"/>
          <ac:picMkLst>
            <pc:docMk/>
            <pc:sldMk cId="4213910692" sldId="728"/>
            <ac:picMk id="120" creationId="{BF75BC21-218E-45C6-9E14-3B6CB300F14E}"/>
          </ac:picMkLst>
        </pc:picChg>
        <pc:picChg chg="mod">
          <ac:chgData name="Seidel, Karinna" userId="9d0bee74-a55b-4ad4-805b-b6360945b669" providerId="ADAL" clId="{4E62EE4E-3E41-4CD9-B8A8-C97D31CD10D7}" dt="2021-08-16T20:48:06.497" v="1978" actId="14100"/>
          <ac:picMkLst>
            <pc:docMk/>
            <pc:sldMk cId="4213910692" sldId="728"/>
            <ac:picMk id="1026" creationId="{A3A1DA92-09B0-44A2-8BBA-AD483F59BCDD}"/>
          </ac:picMkLst>
        </pc:picChg>
        <pc:picChg chg="mod">
          <ac:chgData name="Seidel, Karinna" userId="9d0bee74-a55b-4ad4-805b-b6360945b669" providerId="ADAL" clId="{4E62EE4E-3E41-4CD9-B8A8-C97D31CD10D7}" dt="2021-08-16T20:48:06.497" v="1978" actId="14100"/>
          <ac:picMkLst>
            <pc:docMk/>
            <pc:sldMk cId="4213910692" sldId="728"/>
            <ac:picMk id="1028" creationId="{C02AC9E2-B2A9-445A-97D9-5C9037483C87}"/>
          </ac:picMkLst>
        </pc:picChg>
      </pc:sldChg>
      <pc:sldChg chg="addSp delSp modSp add mod ord">
        <pc:chgData name="Seidel, Karinna" userId="9d0bee74-a55b-4ad4-805b-b6360945b669" providerId="ADAL" clId="{4E62EE4E-3E41-4CD9-B8A8-C97D31CD10D7}" dt="2021-08-16T20:54:37.926" v="2100" actId="1076"/>
        <pc:sldMkLst>
          <pc:docMk/>
          <pc:sldMk cId="2497259017" sldId="729"/>
        </pc:sldMkLst>
        <pc:spChg chg="add del mod">
          <ac:chgData name="Seidel, Karinna" userId="9d0bee74-a55b-4ad4-805b-b6360945b669" providerId="ADAL" clId="{4E62EE4E-3E41-4CD9-B8A8-C97D31CD10D7}" dt="2021-08-16T20:53:38.918" v="2052"/>
          <ac:spMkLst>
            <pc:docMk/>
            <pc:sldMk cId="2497259017" sldId="729"/>
            <ac:spMk id="2" creationId="{BDC60AB7-5CC9-42B3-B121-72E4A8190223}"/>
          </ac:spMkLst>
        </pc:spChg>
        <pc:spChg chg="add mod">
          <ac:chgData name="Seidel, Karinna" userId="9d0bee74-a55b-4ad4-805b-b6360945b669" providerId="ADAL" clId="{4E62EE4E-3E41-4CD9-B8A8-C97D31CD10D7}" dt="2021-08-16T20:54:37.926" v="2100" actId="1076"/>
          <ac:spMkLst>
            <pc:docMk/>
            <pc:sldMk cId="2497259017" sldId="729"/>
            <ac:spMk id="3" creationId="{04A9BEC1-AF09-4112-9AB3-A5996C608B05}"/>
          </ac:spMkLst>
        </pc:spChg>
        <pc:spChg chg="mod">
          <ac:chgData name="Seidel, Karinna" userId="9d0bee74-a55b-4ad4-805b-b6360945b669" providerId="ADAL" clId="{4E62EE4E-3E41-4CD9-B8A8-C97D31CD10D7}" dt="2021-08-16T17:12:23.704" v="1345" actId="1076"/>
          <ac:spMkLst>
            <pc:docMk/>
            <pc:sldMk cId="2497259017" sldId="729"/>
            <ac:spMk id="20" creationId="{715C3921-9821-4ACB-955B-6F358D888669}"/>
          </ac:spMkLst>
        </pc:spChg>
        <pc:spChg chg="mod">
          <ac:chgData name="Seidel, Karinna" userId="9d0bee74-a55b-4ad4-805b-b6360945b669" providerId="ADAL" clId="{4E62EE4E-3E41-4CD9-B8A8-C97D31CD10D7}" dt="2021-08-16T17:12:23.704" v="1345" actId="1076"/>
          <ac:spMkLst>
            <pc:docMk/>
            <pc:sldMk cId="2497259017" sldId="729"/>
            <ac:spMk id="24" creationId="{0D11E780-D177-49BC-A939-4D51804966BE}"/>
          </ac:spMkLst>
        </pc:spChg>
        <pc:spChg chg="mod">
          <ac:chgData name="Seidel, Karinna" userId="9d0bee74-a55b-4ad4-805b-b6360945b669" providerId="ADAL" clId="{4E62EE4E-3E41-4CD9-B8A8-C97D31CD10D7}" dt="2021-08-16T17:12:23.704" v="1345" actId="1076"/>
          <ac:spMkLst>
            <pc:docMk/>
            <pc:sldMk cId="2497259017" sldId="729"/>
            <ac:spMk id="28" creationId="{C7608B71-43CC-430B-85BE-FA8BF32BA042}"/>
          </ac:spMkLst>
        </pc:spChg>
        <pc:spChg chg="mod">
          <ac:chgData name="Seidel, Karinna" userId="9d0bee74-a55b-4ad4-805b-b6360945b669" providerId="ADAL" clId="{4E62EE4E-3E41-4CD9-B8A8-C97D31CD10D7}" dt="2021-08-16T17:12:23.704" v="1345" actId="1076"/>
          <ac:spMkLst>
            <pc:docMk/>
            <pc:sldMk cId="2497259017" sldId="729"/>
            <ac:spMk id="32" creationId="{F55A088E-1E82-4803-92B0-B97126ADD8F3}"/>
          </ac:spMkLst>
        </pc:spChg>
        <pc:spChg chg="mod">
          <ac:chgData name="Seidel, Karinna" userId="9d0bee74-a55b-4ad4-805b-b6360945b669" providerId="ADAL" clId="{4E62EE4E-3E41-4CD9-B8A8-C97D31CD10D7}" dt="2021-08-16T17:12:23.704" v="1345" actId="1076"/>
          <ac:spMkLst>
            <pc:docMk/>
            <pc:sldMk cId="2497259017" sldId="729"/>
            <ac:spMk id="36" creationId="{12A815FA-622F-4BB9-BD53-3BF857258F61}"/>
          </ac:spMkLst>
        </pc:spChg>
        <pc:spChg chg="mod">
          <ac:chgData name="Seidel, Karinna" userId="9d0bee74-a55b-4ad4-805b-b6360945b669" providerId="ADAL" clId="{4E62EE4E-3E41-4CD9-B8A8-C97D31CD10D7}" dt="2021-08-16T17:12:23.704" v="1345" actId="1076"/>
          <ac:spMkLst>
            <pc:docMk/>
            <pc:sldMk cId="2497259017" sldId="729"/>
            <ac:spMk id="38" creationId="{A055E2B6-B41E-4ED9-A485-7430A01500BE}"/>
          </ac:spMkLst>
        </pc:spChg>
        <pc:spChg chg="mod">
          <ac:chgData name="Seidel, Karinna" userId="9d0bee74-a55b-4ad4-805b-b6360945b669" providerId="ADAL" clId="{4E62EE4E-3E41-4CD9-B8A8-C97D31CD10D7}" dt="2021-08-16T17:12:23.704" v="1345" actId="1076"/>
          <ac:spMkLst>
            <pc:docMk/>
            <pc:sldMk cId="2497259017" sldId="729"/>
            <ac:spMk id="41" creationId="{CFB69A39-F77C-447C-A3B5-BE1A7070C360}"/>
          </ac:spMkLst>
        </pc:spChg>
        <pc:spChg chg="mod">
          <ac:chgData name="Seidel, Karinna" userId="9d0bee74-a55b-4ad4-805b-b6360945b669" providerId="ADAL" clId="{4E62EE4E-3E41-4CD9-B8A8-C97D31CD10D7}" dt="2021-08-16T17:12:23.704" v="1345" actId="1076"/>
          <ac:spMkLst>
            <pc:docMk/>
            <pc:sldMk cId="2497259017" sldId="729"/>
            <ac:spMk id="44" creationId="{885C97F5-11F3-476D-AD58-D500A6C039A8}"/>
          </ac:spMkLst>
        </pc:spChg>
        <pc:spChg chg="mod">
          <ac:chgData name="Seidel, Karinna" userId="9d0bee74-a55b-4ad4-805b-b6360945b669" providerId="ADAL" clId="{4E62EE4E-3E41-4CD9-B8A8-C97D31CD10D7}" dt="2021-08-16T17:12:23.704" v="1345" actId="1076"/>
          <ac:spMkLst>
            <pc:docMk/>
            <pc:sldMk cId="2497259017" sldId="729"/>
            <ac:spMk id="47" creationId="{162AB15D-7E64-4B47-BF8A-B29474BF1024}"/>
          </ac:spMkLst>
        </pc:spChg>
        <pc:spChg chg="mod">
          <ac:chgData name="Seidel, Karinna" userId="9d0bee74-a55b-4ad4-805b-b6360945b669" providerId="ADAL" clId="{4E62EE4E-3E41-4CD9-B8A8-C97D31CD10D7}" dt="2021-08-16T17:12:23.704" v="1345" actId="1076"/>
          <ac:spMkLst>
            <pc:docMk/>
            <pc:sldMk cId="2497259017" sldId="729"/>
            <ac:spMk id="50" creationId="{A4180C9B-8C3D-44A2-A618-5E32E11C6E74}"/>
          </ac:spMkLst>
        </pc:spChg>
        <pc:spChg chg="del">
          <ac:chgData name="Seidel, Karinna" userId="9d0bee74-a55b-4ad4-805b-b6360945b669" providerId="ADAL" clId="{4E62EE4E-3E41-4CD9-B8A8-C97D31CD10D7}" dt="2021-08-16T17:11:08.184" v="1325" actId="478"/>
          <ac:spMkLst>
            <pc:docMk/>
            <pc:sldMk cId="2497259017" sldId="729"/>
            <ac:spMk id="53" creationId="{2659F5FC-AFAD-4BEB-926A-9C899B311FFD}"/>
          </ac:spMkLst>
        </pc:spChg>
        <pc:spChg chg="mod">
          <ac:chgData name="Seidel, Karinna" userId="9d0bee74-a55b-4ad4-805b-b6360945b669" providerId="ADAL" clId="{4E62EE4E-3E41-4CD9-B8A8-C97D31CD10D7}" dt="2021-08-16T17:03:22.385" v="1260" actId="20577"/>
          <ac:spMkLst>
            <pc:docMk/>
            <pc:sldMk cId="2497259017" sldId="729"/>
            <ac:spMk id="55" creationId="{277AC789-46D5-4AB4-A651-FF55B7296441}"/>
          </ac:spMkLst>
        </pc:spChg>
        <pc:spChg chg="del">
          <ac:chgData name="Seidel, Karinna" userId="9d0bee74-a55b-4ad4-805b-b6360945b669" providerId="ADAL" clId="{4E62EE4E-3E41-4CD9-B8A8-C97D31CD10D7}" dt="2021-08-16T17:11:08.184" v="1325" actId="478"/>
          <ac:spMkLst>
            <pc:docMk/>
            <pc:sldMk cId="2497259017" sldId="729"/>
            <ac:spMk id="56" creationId="{EF49134F-04D2-49AA-B054-165FBD234932}"/>
          </ac:spMkLst>
        </pc:spChg>
        <pc:picChg chg="mod">
          <ac:chgData name="Seidel, Karinna" userId="9d0bee74-a55b-4ad4-805b-b6360945b669" providerId="ADAL" clId="{4E62EE4E-3E41-4CD9-B8A8-C97D31CD10D7}" dt="2021-08-16T17:13:42.497" v="1359" actId="554"/>
          <ac:picMkLst>
            <pc:docMk/>
            <pc:sldMk cId="2497259017" sldId="729"/>
            <ac:picMk id="22" creationId="{A5B191AA-51F2-44EA-B684-155A53D4F730}"/>
          </ac:picMkLst>
        </pc:picChg>
        <pc:picChg chg="mod">
          <ac:chgData name="Seidel, Karinna" userId="9d0bee74-a55b-4ad4-805b-b6360945b669" providerId="ADAL" clId="{4E62EE4E-3E41-4CD9-B8A8-C97D31CD10D7}" dt="2021-08-16T17:13:42.497" v="1359" actId="554"/>
          <ac:picMkLst>
            <pc:docMk/>
            <pc:sldMk cId="2497259017" sldId="729"/>
            <ac:picMk id="26" creationId="{60447676-3494-4B5C-8DD0-2D9BFDEEE965}"/>
          </ac:picMkLst>
        </pc:picChg>
        <pc:picChg chg="mod">
          <ac:chgData name="Seidel, Karinna" userId="9d0bee74-a55b-4ad4-805b-b6360945b669" providerId="ADAL" clId="{4E62EE4E-3E41-4CD9-B8A8-C97D31CD10D7}" dt="2021-08-16T17:13:42.497" v="1359" actId="554"/>
          <ac:picMkLst>
            <pc:docMk/>
            <pc:sldMk cId="2497259017" sldId="729"/>
            <ac:picMk id="30" creationId="{85B197C4-95B0-4EDB-BE9A-10C8AC8CBAC0}"/>
          </ac:picMkLst>
        </pc:picChg>
        <pc:picChg chg="mod">
          <ac:chgData name="Seidel, Karinna" userId="9d0bee74-a55b-4ad4-805b-b6360945b669" providerId="ADAL" clId="{4E62EE4E-3E41-4CD9-B8A8-C97D31CD10D7}" dt="2021-08-16T17:13:42.497" v="1359" actId="554"/>
          <ac:picMkLst>
            <pc:docMk/>
            <pc:sldMk cId="2497259017" sldId="729"/>
            <ac:picMk id="34" creationId="{D7EF975A-B741-4DB1-ACD2-A16EC64D6AC3}"/>
          </ac:picMkLst>
        </pc:picChg>
        <pc:picChg chg="mod">
          <ac:chgData name="Seidel, Karinna" userId="9d0bee74-a55b-4ad4-805b-b6360945b669" providerId="ADAL" clId="{4E62EE4E-3E41-4CD9-B8A8-C97D31CD10D7}" dt="2021-08-16T17:13:42.497" v="1359" actId="554"/>
          <ac:picMkLst>
            <pc:docMk/>
            <pc:sldMk cId="2497259017" sldId="729"/>
            <ac:picMk id="35" creationId="{A51B1EA3-1EFA-47BB-9E9B-4EDBC18594C1}"/>
          </ac:picMkLst>
        </pc:picChg>
        <pc:picChg chg="mod">
          <ac:chgData name="Seidel, Karinna" userId="9d0bee74-a55b-4ad4-805b-b6360945b669" providerId="ADAL" clId="{4E62EE4E-3E41-4CD9-B8A8-C97D31CD10D7}" dt="2021-08-16T17:13:36.672" v="1358" actId="554"/>
          <ac:picMkLst>
            <pc:docMk/>
            <pc:sldMk cId="2497259017" sldId="729"/>
            <ac:picMk id="37" creationId="{B380C98A-1F92-4604-8949-25CAAD1962FF}"/>
          </ac:picMkLst>
        </pc:picChg>
        <pc:picChg chg="mod">
          <ac:chgData name="Seidel, Karinna" userId="9d0bee74-a55b-4ad4-805b-b6360945b669" providerId="ADAL" clId="{4E62EE4E-3E41-4CD9-B8A8-C97D31CD10D7}" dt="2021-08-16T17:13:36.672" v="1358" actId="554"/>
          <ac:picMkLst>
            <pc:docMk/>
            <pc:sldMk cId="2497259017" sldId="729"/>
            <ac:picMk id="39" creationId="{9B4A1809-B1A8-4379-B12F-FB0DC5468CAD}"/>
          </ac:picMkLst>
        </pc:picChg>
        <pc:picChg chg="mod">
          <ac:chgData name="Seidel, Karinna" userId="9d0bee74-a55b-4ad4-805b-b6360945b669" providerId="ADAL" clId="{4E62EE4E-3E41-4CD9-B8A8-C97D31CD10D7}" dt="2021-08-16T17:13:36.672" v="1358" actId="554"/>
          <ac:picMkLst>
            <pc:docMk/>
            <pc:sldMk cId="2497259017" sldId="729"/>
            <ac:picMk id="42" creationId="{79E27D26-6447-4AAA-AB77-39DD4BDF922E}"/>
          </ac:picMkLst>
        </pc:picChg>
        <pc:picChg chg="mod">
          <ac:chgData name="Seidel, Karinna" userId="9d0bee74-a55b-4ad4-805b-b6360945b669" providerId="ADAL" clId="{4E62EE4E-3E41-4CD9-B8A8-C97D31CD10D7}" dt="2021-08-16T17:13:36.672" v="1358" actId="554"/>
          <ac:picMkLst>
            <pc:docMk/>
            <pc:sldMk cId="2497259017" sldId="729"/>
            <ac:picMk id="45" creationId="{B084FC87-1FA4-4651-A091-A78E88A78132}"/>
          </ac:picMkLst>
        </pc:picChg>
        <pc:picChg chg="mod">
          <ac:chgData name="Seidel, Karinna" userId="9d0bee74-a55b-4ad4-805b-b6360945b669" providerId="ADAL" clId="{4E62EE4E-3E41-4CD9-B8A8-C97D31CD10D7}" dt="2021-08-16T17:13:36.672" v="1358" actId="554"/>
          <ac:picMkLst>
            <pc:docMk/>
            <pc:sldMk cId="2497259017" sldId="729"/>
            <ac:picMk id="48" creationId="{C3F8FA28-ABD3-4386-B943-17F10B828444}"/>
          </ac:picMkLst>
        </pc:picChg>
        <pc:picChg chg="del">
          <ac:chgData name="Seidel, Karinna" userId="9d0bee74-a55b-4ad4-805b-b6360945b669" providerId="ADAL" clId="{4E62EE4E-3E41-4CD9-B8A8-C97D31CD10D7}" dt="2021-08-16T17:11:08.184" v="1325" actId="478"/>
          <ac:picMkLst>
            <pc:docMk/>
            <pc:sldMk cId="2497259017" sldId="729"/>
            <ac:picMk id="51" creationId="{9101EC02-03B0-4878-A95F-26CD50BE2B91}"/>
          </ac:picMkLst>
        </pc:picChg>
        <pc:picChg chg="del">
          <ac:chgData name="Seidel, Karinna" userId="9d0bee74-a55b-4ad4-805b-b6360945b669" providerId="ADAL" clId="{4E62EE4E-3E41-4CD9-B8A8-C97D31CD10D7}" dt="2021-08-16T17:11:08.184" v="1325" actId="478"/>
          <ac:picMkLst>
            <pc:docMk/>
            <pc:sldMk cId="2497259017" sldId="729"/>
            <ac:picMk id="54" creationId="{47A79936-47F0-48A4-B117-B7E3B32F678F}"/>
          </ac:picMkLst>
        </pc:picChg>
        <pc:picChg chg="mod">
          <ac:chgData name="Seidel, Karinna" userId="9d0bee74-a55b-4ad4-805b-b6360945b669" providerId="ADAL" clId="{4E62EE4E-3E41-4CD9-B8A8-C97D31CD10D7}" dt="2021-08-16T17:14:00.712" v="1364" actId="1076"/>
          <ac:picMkLst>
            <pc:docMk/>
            <pc:sldMk cId="2497259017" sldId="729"/>
            <ac:picMk id="72" creationId="{A529EF89-DCA3-4E52-92B9-EC7ED3D235AE}"/>
          </ac:picMkLst>
        </pc:picChg>
        <pc:picChg chg="mod">
          <ac:chgData name="Seidel, Karinna" userId="9d0bee74-a55b-4ad4-805b-b6360945b669" providerId="ADAL" clId="{4E62EE4E-3E41-4CD9-B8A8-C97D31CD10D7}" dt="2021-08-16T17:14:03.100" v="1365" actId="1076"/>
          <ac:picMkLst>
            <pc:docMk/>
            <pc:sldMk cId="2497259017" sldId="729"/>
            <ac:picMk id="73" creationId="{45C4EFD7-E10D-4F4B-BE7D-269D62F0B0AD}"/>
          </ac:picMkLst>
        </pc:picChg>
        <pc:picChg chg="mod">
          <ac:chgData name="Seidel, Karinna" userId="9d0bee74-a55b-4ad4-805b-b6360945b669" providerId="ADAL" clId="{4E62EE4E-3E41-4CD9-B8A8-C97D31CD10D7}" dt="2021-08-16T17:14:05.243" v="1366" actId="1076"/>
          <ac:picMkLst>
            <pc:docMk/>
            <pc:sldMk cId="2497259017" sldId="729"/>
            <ac:picMk id="74" creationId="{0C8BF6DA-1680-4162-92F0-7D843CF766B7}"/>
          </ac:picMkLst>
        </pc:picChg>
        <pc:picChg chg="mod">
          <ac:chgData name="Seidel, Karinna" userId="9d0bee74-a55b-4ad4-805b-b6360945b669" providerId="ADAL" clId="{4E62EE4E-3E41-4CD9-B8A8-C97D31CD10D7}" dt="2021-08-16T17:14:07.448" v="1367" actId="1076"/>
          <ac:picMkLst>
            <pc:docMk/>
            <pc:sldMk cId="2497259017" sldId="729"/>
            <ac:picMk id="75" creationId="{4C269639-5FE1-40D5-9EDC-9D397D96245C}"/>
          </ac:picMkLst>
        </pc:picChg>
        <pc:picChg chg="mod">
          <ac:chgData name="Seidel, Karinna" userId="9d0bee74-a55b-4ad4-805b-b6360945b669" providerId="ADAL" clId="{4E62EE4E-3E41-4CD9-B8A8-C97D31CD10D7}" dt="2021-08-16T17:14:11.666" v="1368" actId="1076"/>
          <ac:picMkLst>
            <pc:docMk/>
            <pc:sldMk cId="2497259017" sldId="729"/>
            <ac:picMk id="76" creationId="{BDC4F1E1-898A-4A34-8A20-78D47E5B4B5F}"/>
          </ac:picMkLst>
        </pc:picChg>
        <pc:picChg chg="mod">
          <ac:chgData name="Seidel, Karinna" userId="9d0bee74-a55b-4ad4-805b-b6360945b669" providerId="ADAL" clId="{4E62EE4E-3E41-4CD9-B8A8-C97D31CD10D7}" dt="2021-08-16T17:13:55.004" v="1363" actId="1076"/>
          <ac:picMkLst>
            <pc:docMk/>
            <pc:sldMk cId="2497259017" sldId="729"/>
            <ac:picMk id="77" creationId="{C9C1F78C-CC2E-415C-B40E-CB6762F0D8A5}"/>
          </ac:picMkLst>
        </pc:picChg>
        <pc:picChg chg="mod">
          <ac:chgData name="Seidel, Karinna" userId="9d0bee74-a55b-4ad4-805b-b6360945b669" providerId="ADAL" clId="{4E62EE4E-3E41-4CD9-B8A8-C97D31CD10D7}" dt="2021-08-16T17:13:06.759" v="1357" actId="1076"/>
          <ac:picMkLst>
            <pc:docMk/>
            <pc:sldMk cId="2497259017" sldId="729"/>
            <ac:picMk id="78" creationId="{D79F8B47-CB64-4971-9114-466C5A5DF461}"/>
          </ac:picMkLst>
        </pc:picChg>
        <pc:picChg chg="mod">
          <ac:chgData name="Seidel, Karinna" userId="9d0bee74-a55b-4ad4-805b-b6360945b669" providerId="ADAL" clId="{4E62EE4E-3E41-4CD9-B8A8-C97D31CD10D7}" dt="2021-08-16T17:13:47.032" v="1360" actId="1076"/>
          <ac:picMkLst>
            <pc:docMk/>
            <pc:sldMk cId="2497259017" sldId="729"/>
            <ac:picMk id="79" creationId="{4A17342C-5243-4550-9887-8A62CC107A04}"/>
          </ac:picMkLst>
        </pc:picChg>
        <pc:picChg chg="mod">
          <ac:chgData name="Seidel, Karinna" userId="9d0bee74-a55b-4ad4-805b-b6360945b669" providerId="ADAL" clId="{4E62EE4E-3E41-4CD9-B8A8-C97D31CD10D7}" dt="2021-08-16T17:13:48.517" v="1361" actId="1076"/>
          <ac:picMkLst>
            <pc:docMk/>
            <pc:sldMk cId="2497259017" sldId="729"/>
            <ac:picMk id="80" creationId="{E10456BE-AFD2-470D-9C57-2C95E51FB00C}"/>
          </ac:picMkLst>
        </pc:picChg>
        <pc:picChg chg="mod">
          <ac:chgData name="Seidel, Karinna" userId="9d0bee74-a55b-4ad4-805b-b6360945b669" providerId="ADAL" clId="{4E62EE4E-3E41-4CD9-B8A8-C97D31CD10D7}" dt="2021-08-16T17:13:51.422" v="1362" actId="1076"/>
          <ac:picMkLst>
            <pc:docMk/>
            <pc:sldMk cId="2497259017" sldId="729"/>
            <ac:picMk id="81" creationId="{2AB4043D-C4A3-442D-BFF9-2D08C59F3B5E}"/>
          </ac:picMkLst>
        </pc:picChg>
        <pc:picChg chg="del">
          <ac:chgData name="Seidel, Karinna" userId="9d0bee74-a55b-4ad4-805b-b6360945b669" providerId="ADAL" clId="{4E62EE4E-3E41-4CD9-B8A8-C97D31CD10D7}" dt="2021-08-16T17:11:08.184" v="1325" actId="478"/>
          <ac:picMkLst>
            <pc:docMk/>
            <pc:sldMk cId="2497259017" sldId="729"/>
            <ac:picMk id="82" creationId="{2FC71DD5-9ED1-4240-B10E-27403126C947}"/>
          </ac:picMkLst>
        </pc:picChg>
        <pc:picChg chg="del">
          <ac:chgData name="Seidel, Karinna" userId="9d0bee74-a55b-4ad4-805b-b6360945b669" providerId="ADAL" clId="{4E62EE4E-3E41-4CD9-B8A8-C97D31CD10D7}" dt="2021-08-16T17:11:08.184" v="1325" actId="478"/>
          <ac:picMkLst>
            <pc:docMk/>
            <pc:sldMk cId="2497259017" sldId="729"/>
            <ac:picMk id="83" creationId="{DD0ADC50-C624-440C-82E2-80E090C71818}"/>
          </ac:picMkLst>
        </pc:picChg>
      </pc:sldChg>
      <pc:sldChg chg="addSp delSp modSp add mod ord">
        <pc:chgData name="Seidel, Karinna" userId="9d0bee74-a55b-4ad4-805b-b6360945b669" providerId="ADAL" clId="{4E62EE4E-3E41-4CD9-B8A8-C97D31CD10D7}" dt="2021-08-16T17:10:46.471" v="1324" actId="1076"/>
        <pc:sldMkLst>
          <pc:docMk/>
          <pc:sldMk cId="389971216" sldId="730"/>
        </pc:sldMkLst>
        <pc:spChg chg="mod">
          <ac:chgData name="Seidel, Karinna" userId="9d0bee74-a55b-4ad4-805b-b6360945b669" providerId="ADAL" clId="{4E62EE4E-3E41-4CD9-B8A8-C97D31CD10D7}" dt="2021-08-16T17:09:31.994" v="1306" actId="1076"/>
          <ac:spMkLst>
            <pc:docMk/>
            <pc:sldMk cId="389971216" sldId="730"/>
            <ac:spMk id="50" creationId="{7B7C377B-B4C4-4ADF-BFF9-DD41D3193C5D}"/>
          </ac:spMkLst>
        </pc:spChg>
        <pc:spChg chg="mod">
          <ac:chgData name="Seidel, Karinna" userId="9d0bee74-a55b-4ad4-805b-b6360945b669" providerId="ADAL" clId="{4E62EE4E-3E41-4CD9-B8A8-C97D31CD10D7}" dt="2021-08-16T17:10:32.465" v="1319" actId="1035"/>
          <ac:spMkLst>
            <pc:docMk/>
            <pc:sldMk cId="389971216" sldId="730"/>
            <ac:spMk id="52" creationId="{0C267E04-B597-49F9-A304-7D8D66D3E532}"/>
          </ac:spMkLst>
        </pc:spChg>
        <pc:spChg chg="mod">
          <ac:chgData name="Seidel, Karinna" userId="9d0bee74-a55b-4ad4-805b-b6360945b669" providerId="ADAL" clId="{4E62EE4E-3E41-4CD9-B8A8-C97D31CD10D7}" dt="2021-08-16T17:09:39.368" v="1308" actId="1076"/>
          <ac:spMkLst>
            <pc:docMk/>
            <pc:sldMk cId="389971216" sldId="730"/>
            <ac:spMk id="54" creationId="{C7B07FEB-5264-408F-BB67-CCD12A4B16EC}"/>
          </ac:spMkLst>
        </pc:spChg>
        <pc:spChg chg="mod">
          <ac:chgData name="Seidel, Karinna" userId="9d0bee74-a55b-4ad4-805b-b6360945b669" providerId="ADAL" clId="{4E62EE4E-3E41-4CD9-B8A8-C97D31CD10D7}" dt="2021-08-16T17:10:46.471" v="1324" actId="1076"/>
          <ac:spMkLst>
            <pc:docMk/>
            <pc:sldMk cId="389971216" sldId="730"/>
            <ac:spMk id="57" creationId="{639F9BE0-9828-401E-8A22-5DCA13C7A802}"/>
          </ac:spMkLst>
        </pc:spChg>
        <pc:spChg chg="mod">
          <ac:chgData name="Seidel, Karinna" userId="9d0bee74-a55b-4ad4-805b-b6360945b669" providerId="ADAL" clId="{4E62EE4E-3E41-4CD9-B8A8-C97D31CD10D7}" dt="2021-08-16T17:10:38.826" v="1322" actId="1038"/>
          <ac:spMkLst>
            <pc:docMk/>
            <pc:sldMk cId="389971216" sldId="730"/>
            <ac:spMk id="58" creationId="{48757390-4EAB-42A5-A7D1-05BBA95BBA5B}"/>
          </ac:spMkLst>
        </pc:spChg>
        <pc:spChg chg="mod">
          <ac:chgData name="Seidel, Karinna" userId="9d0bee74-a55b-4ad4-805b-b6360945b669" providerId="ADAL" clId="{4E62EE4E-3E41-4CD9-B8A8-C97D31CD10D7}" dt="2021-08-16T17:09:54.798" v="1311" actId="1076"/>
          <ac:spMkLst>
            <pc:docMk/>
            <pc:sldMk cId="389971216" sldId="730"/>
            <ac:spMk id="62" creationId="{417A7BD2-2C50-4036-AFA7-D1DC783C8DF3}"/>
          </ac:spMkLst>
        </pc:spChg>
        <pc:spChg chg="mod">
          <ac:chgData name="Seidel, Karinna" userId="9d0bee74-a55b-4ad4-805b-b6360945b669" providerId="ADAL" clId="{4E62EE4E-3E41-4CD9-B8A8-C97D31CD10D7}" dt="2021-08-16T17:10:04.464" v="1313" actId="1076"/>
          <ac:spMkLst>
            <pc:docMk/>
            <pc:sldMk cId="389971216" sldId="730"/>
            <ac:spMk id="65" creationId="{A8F2A725-F023-4C41-B47D-2912824331A1}"/>
          </ac:spMkLst>
        </pc:spChg>
        <pc:spChg chg="mod">
          <ac:chgData name="Seidel, Karinna" userId="9d0bee74-a55b-4ad4-805b-b6360945b669" providerId="ADAL" clId="{4E62EE4E-3E41-4CD9-B8A8-C97D31CD10D7}" dt="2021-08-16T17:09:27.797" v="1305" actId="1076"/>
          <ac:spMkLst>
            <pc:docMk/>
            <pc:sldMk cId="389971216" sldId="730"/>
            <ac:spMk id="70" creationId="{86DEDBA7-B51E-4020-B1B0-405DEBA03B16}"/>
          </ac:spMkLst>
        </pc:spChg>
        <pc:spChg chg="del">
          <ac:chgData name="Seidel, Karinna" userId="9d0bee74-a55b-4ad4-805b-b6360945b669" providerId="ADAL" clId="{4E62EE4E-3E41-4CD9-B8A8-C97D31CD10D7}" dt="2021-08-16T17:03:32.052" v="1261" actId="478"/>
          <ac:spMkLst>
            <pc:docMk/>
            <pc:sldMk cId="389971216" sldId="730"/>
            <ac:spMk id="71" creationId="{328FF237-4A50-497A-9C7E-09D735CD20E5}"/>
          </ac:spMkLst>
        </pc:spChg>
        <pc:spChg chg="add mod">
          <ac:chgData name="Seidel, Karinna" userId="9d0bee74-a55b-4ad4-805b-b6360945b669" providerId="ADAL" clId="{4E62EE4E-3E41-4CD9-B8A8-C97D31CD10D7}" dt="2021-08-16T17:09:14.639" v="1304" actId="1076"/>
          <ac:spMkLst>
            <pc:docMk/>
            <pc:sldMk cId="389971216" sldId="730"/>
            <ac:spMk id="76" creationId="{B2D27665-FB4B-4705-A1B9-0314F25BC5DD}"/>
          </ac:spMkLst>
        </pc:spChg>
        <pc:spChg chg="add mod">
          <ac:chgData name="Seidel, Karinna" userId="9d0bee74-a55b-4ad4-805b-b6360945b669" providerId="ADAL" clId="{4E62EE4E-3E41-4CD9-B8A8-C97D31CD10D7}" dt="2021-08-16T17:10:27.757" v="1316" actId="1076"/>
          <ac:spMkLst>
            <pc:docMk/>
            <pc:sldMk cId="389971216" sldId="730"/>
            <ac:spMk id="78" creationId="{B68CF48F-A553-44C1-8986-D2801361258C}"/>
          </ac:spMkLst>
        </pc:spChg>
        <pc:spChg chg="mod">
          <ac:chgData name="Seidel, Karinna" userId="9d0bee74-a55b-4ad4-805b-b6360945b669" providerId="ADAL" clId="{4E62EE4E-3E41-4CD9-B8A8-C97D31CD10D7}" dt="2021-08-16T17:09:58.720" v="1312" actId="1076"/>
          <ac:spMkLst>
            <pc:docMk/>
            <pc:sldMk cId="389971216" sldId="730"/>
            <ac:spMk id="89" creationId="{B504C09B-1005-4EFF-9E10-AD994663FACF}"/>
          </ac:spMkLst>
        </pc:spChg>
        <pc:spChg chg="mod">
          <ac:chgData name="Seidel, Karinna" userId="9d0bee74-a55b-4ad4-805b-b6360945b669" providerId="ADAL" clId="{4E62EE4E-3E41-4CD9-B8A8-C97D31CD10D7}" dt="2021-08-16T17:10:07.755" v="1314" actId="1076"/>
          <ac:spMkLst>
            <pc:docMk/>
            <pc:sldMk cId="389971216" sldId="730"/>
            <ac:spMk id="92" creationId="{5766A9FD-D44E-465E-907D-33F06F7119AC}"/>
          </ac:spMkLst>
        </pc:spChg>
        <pc:spChg chg="del">
          <ac:chgData name="Seidel, Karinna" userId="9d0bee74-a55b-4ad4-805b-b6360945b669" providerId="ADAL" clId="{4E62EE4E-3E41-4CD9-B8A8-C97D31CD10D7}" dt="2021-08-16T17:03:32.052" v="1261" actId="478"/>
          <ac:spMkLst>
            <pc:docMk/>
            <pc:sldMk cId="389971216" sldId="730"/>
            <ac:spMk id="98" creationId="{D5BE8BC1-FF1B-471E-9341-E4064D06C3F8}"/>
          </ac:spMkLst>
        </pc:spChg>
        <pc:spChg chg="add del">
          <ac:chgData name="Seidel, Karinna" userId="9d0bee74-a55b-4ad4-805b-b6360945b669" providerId="ADAL" clId="{4E62EE4E-3E41-4CD9-B8A8-C97D31CD10D7}" dt="2021-08-16T17:05:34.441" v="1264" actId="478"/>
          <ac:spMkLst>
            <pc:docMk/>
            <pc:sldMk cId="389971216" sldId="730"/>
            <ac:spMk id="99" creationId="{2626DCC6-1245-4FA7-9F94-AC82ED6B257F}"/>
          </ac:spMkLst>
        </pc:spChg>
        <pc:spChg chg="del">
          <ac:chgData name="Seidel, Karinna" userId="9d0bee74-a55b-4ad4-805b-b6360945b669" providerId="ADAL" clId="{4E62EE4E-3E41-4CD9-B8A8-C97D31CD10D7}" dt="2021-08-16T17:03:32.052" v="1261" actId="478"/>
          <ac:spMkLst>
            <pc:docMk/>
            <pc:sldMk cId="389971216" sldId="730"/>
            <ac:spMk id="101" creationId="{9FF92DA4-ABF3-4177-B53C-4D8D9B1AEE0A}"/>
          </ac:spMkLst>
        </pc:spChg>
        <pc:spChg chg="del">
          <ac:chgData name="Seidel, Karinna" userId="9d0bee74-a55b-4ad4-805b-b6360945b669" providerId="ADAL" clId="{4E62EE4E-3E41-4CD9-B8A8-C97D31CD10D7}" dt="2021-08-16T17:03:32.052" v="1261" actId="478"/>
          <ac:spMkLst>
            <pc:docMk/>
            <pc:sldMk cId="389971216" sldId="730"/>
            <ac:spMk id="103" creationId="{5C245186-272B-46E6-BB76-C14259A7D13E}"/>
          </ac:spMkLst>
        </pc:spChg>
        <pc:spChg chg="add del">
          <ac:chgData name="Seidel, Karinna" userId="9d0bee74-a55b-4ad4-805b-b6360945b669" providerId="ADAL" clId="{4E62EE4E-3E41-4CD9-B8A8-C97D31CD10D7}" dt="2021-08-16T17:05:34.441" v="1264" actId="478"/>
          <ac:spMkLst>
            <pc:docMk/>
            <pc:sldMk cId="389971216" sldId="730"/>
            <ac:spMk id="105" creationId="{7D3E7BDD-D98C-4783-B600-249B41AF71DF}"/>
          </ac:spMkLst>
        </pc:spChg>
        <pc:spChg chg="del">
          <ac:chgData name="Seidel, Karinna" userId="9d0bee74-a55b-4ad4-805b-b6360945b669" providerId="ADAL" clId="{4E62EE4E-3E41-4CD9-B8A8-C97D31CD10D7}" dt="2021-08-16T17:03:32.052" v="1261" actId="478"/>
          <ac:spMkLst>
            <pc:docMk/>
            <pc:sldMk cId="389971216" sldId="730"/>
            <ac:spMk id="107" creationId="{8610312D-4BE7-462B-B6BF-03FA63CCE6A4}"/>
          </ac:spMkLst>
        </pc:spChg>
        <pc:spChg chg="del">
          <ac:chgData name="Seidel, Karinna" userId="9d0bee74-a55b-4ad4-805b-b6360945b669" providerId="ADAL" clId="{4E62EE4E-3E41-4CD9-B8A8-C97D31CD10D7}" dt="2021-08-16T17:03:32.052" v="1261" actId="478"/>
          <ac:spMkLst>
            <pc:docMk/>
            <pc:sldMk cId="389971216" sldId="730"/>
            <ac:spMk id="109" creationId="{8836EA85-CE7F-4261-B3F3-03CD9749CE11}"/>
          </ac:spMkLst>
        </pc:spChg>
        <pc:picChg chg="mod">
          <ac:chgData name="Seidel, Karinna" userId="9d0bee74-a55b-4ad4-805b-b6360945b669" providerId="ADAL" clId="{4E62EE4E-3E41-4CD9-B8A8-C97D31CD10D7}" dt="2021-08-16T17:09:31.994" v="1306" actId="1076"/>
          <ac:picMkLst>
            <pc:docMk/>
            <pc:sldMk cId="389971216" sldId="730"/>
            <ac:picMk id="49" creationId="{5B74E8A5-90F1-4A68-8D5F-D68530B02F9A}"/>
          </ac:picMkLst>
        </pc:picChg>
        <pc:picChg chg="mod">
          <ac:chgData name="Seidel, Karinna" userId="9d0bee74-a55b-4ad4-805b-b6360945b669" providerId="ADAL" clId="{4E62EE4E-3E41-4CD9-B8A8-C97D31CD10D7}" dt="2021-08-16T17:09:35.510" v="1307" actId="1076"/>
          <ac:picMkLst>
            <pc:docMk/>
            <pc:sldMk cId="389971216" sldId="730"/>
            <ac:picMk id="51" creationId="{7620C22C-F7B9-4E78-AE81-1BDD460E6253}"/>
          </ac:picMkLst>
        </pc:picChg>
        <pc:picChg chg="mod">
          <ac:chgData name="Seidel, Karinna" userId="9d0bee74-a55b-4ad4-805b-b6360945b669" providerId="ADAL" clId="{4E62EE4E-3E41-4CD9-B8A8-C97D31CD10D7}" dt="2021-08-16T17:09:39.368" v="1308" actId="1076"/>
          <ac:picMkLst>
            <pc:docMk/>
            <pc:sldMk cId="389971216" sldId="730"/>
            <ac:picMk id="53" creationId="{5C221C21-16D1-4639-A43C-666CCABB75A4}"/>
          </ac:picMkLst>
        </pc:picChg>
        <pc:picChg chg="mod">
          <ac:chgData name="Seidel, Karinna" userId="9d0bee74-a55b-4ad4-805b-b6360945b669" providerId="ADAL" clId="{4E62EE4E-3E41-4CD9-B8A8-C97D31CD10D7}" dt="2021-08-16T17:10:38.826" v="1322" actId="1038"/>
          <ac:picMkLst>
            <pc:docMk/>
            <pc:sldMk cId="389971216" sldId="730"/>
            <ac:picMk id="55" creationId="{D3DBC27D-B62A-47EF-8BEE-ED4B9E3DB9D8}"/>
          </ac:picMkLst>
        </pc:picChg>
        <pc:picChg chg="mod">
          <ac:chgData name="Seidel, Karinna" userId="9d0bee74-a55b-4ad4-805b-b6360945b669" providerId="ADAL" clId="{4E62EE4E-3E41-4CD9-B8A8-C97D31CD10D7}" dt="2021-08-16T17:10:46.471" v="1324" actId="1076"/>
          <ac:picMkLst>
            <pc:docMk/>
            <pc:sldMk cId="389971216" sldId="730"/>
            <ac:picMk id="56" creationId="{28E1AB92-3E3F-4A47-9A47-C922E5DC1335}"/>
          </ac:picMkLst>
        </pc:picChg>
        <pc:picChg chg="mod">
          <ac:chgData name="Seidel, Karinna" userId="9d0bee74-a55b-4ad4-805b-b6360945b669" providerId="ADAL" clId="{4E62EE4E-3E41-4CD9-B8A8-C97D31CD10D7}" dt="2021-08-16T17:09:27.797" v="1305" actId="1076"/>
          <ac:picMkLst>
            <pc:docMk/>
            <pc:sldMk cId="389971216" sldId="730"/>
            <ac:picMk id="59" creationId="{5B604E09-8F6B-4591-A349-C60782236B8B}"/>
          </ac:picMkLst>
        </pc:picChg>
        <pc:picChg chg="mod">
          <ac:chgData name="Seidel, Karinna" userId="9d0bee74-a55b-4ad4-805b-b6360945b669" providerId="ADAL" clId="{4E62EE4E-3E41-4CD9-B8A8-C97D31CD10D7}" dt="2021-08-16T17:09:31.994" v="1306" actId="1076"/>
          <ac:picMkLst>
            <pc:docMk/>
            <pc:sldMk cId="389971216" sldId="730"/>
            <ac:picMk id="60" creationId="{344ADFFE-F583-477C-B489-5F97310783FD}"/>
          </ac:picMkLst>
        </pc:picChg>
        <pc:picChg chg="mod">
          <ac:chgData name="Seidel, Karinna" userId="9d0bee74-a55b-4ad4-805b-b6360945b669" providerId="ADAL" clId="{4E62EE4E-3E41-4CD9-B8A8-C97D31CD10D7}" dt="2021-08-16T17:09:54.798" v="1311" actId="1076"/>
          <ac:picMkLst>
            <pc:docMk/>
            <pc:sldMk cId="389971216" sldId="730"/>
            <ac:picMk id="61" creationId="{564BA1DA-0C8A-4293-919F-834737ABE6E2}"/>
          </ac:picMkLst>
        </pc:picChg>
        <pc:picChg chg="mod">
          <ac:chgData name="Seidel, Karinna" userId="9d0bee74-a55b-4ad4-805b-b6360945b669" providerId="ADAL" clId="{4E62EE4E-3E41-4CD9-B8A8-C97D31CD10D7}" dt="2021-08-16T17:09:35.510" v="1307" actId="1076"/>
          <ac:picMkLst>
            <pc:docMk/>
            <pc:sldMk cId="389971216" sldId="730"/>
            <ac:picMk id="63" creationId="{70785AEE-E96B-404D-92F5-7E48685011D0}"/>
          </ac:picMkLst>
        </pc:picChg>
        <pc:picChg chg="mod">
          <ac:chgData name="Seidel, Karinna" userId="9d0bee74-a55b-4ad4-805b-b6360945b669" providerId="ADAL" clId="{4E62EE4E-3E41-4CD9-B8A8-C97D31CD10D7}" dt="2021-08-16T17:09:39.368" v="1308" actId="1076"/>
          <ac:picMkLst>
            <pc:docMk/>
            <pc:sldMk cId="389971216" sldId="730"/>
            <ac:picMk id="64" creationId="{BFF32CF5-87B2-43C6-B530-5086BC641845}"/>
          </ac:picMkLst>
        </pc:picChg>
        <pc:picChg chg="mod">
          <ac:chgData name="Seidel, Karinna" userId="9d0bee74-a55b-4ad4-805b-b6360945b669" providerId="ADAL" clId="{4E62EE4E-3E41-4CD9-B8A8-C97D31CD10D7}" dt="2021-08-16T17:10:46.471" v="1324" actId="1076"/>
          <ac:picMkLst>
            <pc:docMk/>
            <pc:sldMk cId="389971216" sldId="730"/>
            <ac:picMk id="66" creationId="{A8D6C662-7679-4648-B8E5-692D1324F325}"/>
          </ac:picMkLst>
        </pc:picChg>
        <pc:picChg chg="mod">
          <ac:chgData name="Seidel, Karinna" userId="9d0bee74-a55b-4ad4-805b-b6360945b669" providerId="ADAL" clId="{4E62EE4E-3E41-4CD9-B8A8-C97D31CD10D7}" dt="2021-08-16T17:09:27.797" v="1305" actId="1076"/>
          <ac:picMkLst>
            <pc:docMk/>
            <pc:sldMk cId="389971216" sldId="730"/>
            <ac:picMk id="67" creationId="{5B397282-298E-4F03-BF15-FE17953300B7}"/>
          </ac:picMkLst>
        </pc:picChg>
        <pc:picChg chg="mod">
          <ac:chgData name="Seidel, Karinna" userId="9d0bee74-a55b-4ad4-805b-b6360945b669" providerId="ADAL" clId="{4E62EE4E-3E41-4CD9-B8A8-C97D31CD10D7}" dt="2021-08-16T17:10:04.464" v="1313" actId="1076"/>
          <ac:picMkLst>
            <pc:docMk/>
            <pc:sldMk cId="389971216" sldId="730"/>
            <ac:picMk id="68" creationId="{CE378205-DC20-443B-AA2B-18C7A8A267AA}"/>
          </ac:picMkLst>
        </pc:picChg>
        <pc:picChg chg="mod">
          <ac:chgData name="Seidel, Karinna" userId="9d0bee74-a55b-4ad4-805b-b6360945b669" providerId="ADAL" clId="{4E62EE4E-3E41-4CD9-B8A8-C97D31CD10D7}" dt="2021-08-16T17:09:58.720" v="1312" actId="1076"/>
          <ac:picMkLst>
            <pc:docMk/>
            <pc:sldMk cId="389971216" sldId="730"/>
            <ac:picMk id="69" creationId="{5887CE99-12BC-471A-8984-A1D3A9F3DA10}"/>
          </ac:picMkLst>
        </pc:picChg>
        <pc:picChg chg="mod">
          <ac:chgData name="Seidel, Karinna" userId="9d0bee74-a55b-4ad4-805b-b6360945b669" providerId="ADAL" clId="{4E62EE4E-3E41-4CD9-B8A8-C97D31CD10D7}" dt="2021-08-16T17:10:38.826" v="1322" actId="1038"/>
          <ac:picMkLst>
            <pc:docMk/>
            <pc:sldMk cId="389971216" sldId="730"/>
            <ac:picMk id="72" creationId="{A529EF89-DCA3-4E52-92B9-EC7ED3D235AE}"/>
          </ac:picMkLst>
        </pc:picChg>
        <pc:picChg chg="del">
          <ac:chgData name="Seidel, Karinna" userId="9d0bee74-a55b-4ad4-805b-b6360945b669" providerId="ADAL" clId="{4E62EE4E-3E41-4CD9-B8A8-C97D31CD10D7}" dt="2021-08-16T17:03:32.052" v="1261" actId="478"/>
          <ac:picMkLst>
            <pc:docMk/>
            <pc:sldMk cId="389971216" sldId="730"/>
            <ac:picMk id="73" creationId="{A5875230-4414-4A7C-8902-C380350AD6C7}"/>
          </ac:picMkLst>
        </pc:picChg>
        <pc:picChg chg="del">
          <ac:chgData name="Seidel, Karinna" userId="9d0bee74-a55b-4ad4-805b-b6360945b669" providerId="ADAL" clId="{4E62EE4E-3E41-4CD9-B8A8-C97D31CD10D7}" dt="2021-08-16T17:03:32.052" v="1261" actId="478"/>
          <ac:picMkLst>
            <pc:docMk/>
            <pc:sldMk cId="389971216" sldId="730"/>
            <ac:picMk id="74" creationId="{391A97CB-49EF-491D-8149-1C222724556F}"/>
          </ac:picMkLst>
        </pc:picChg>
        <pc:picChg chg="add mod">
          <ac:chgData name="Seidel, Karinna" userId="9d0bee74-a55b-4ad4-805b-b6360945b669" providerId="ADAL" clId="{4E62EE4E-3E41-4CD9-B8A8-C97D31CD10D7}" dt="2021-08-16T17:09:14.639" v="1304" actId="1076"/>
          <ac:picMkLst>
            <pc:docMk/>
            <pc:sldMk cId="389971216" sldId="730"/>
            <ac:picMk id="75" creationId="{5D30867B-77CF-4F25-B665-59FCE1BF4933}"/>
          </ac:picMkLst>
        </pc:picChg>
        <pc:picChg chg="add mod">
          <ac:chgData name="Seidel, Karinna" userId="9d0bee74-a55b-4ad4-805b-b6360945b669" providerId="ADAL" clId="{4E62EE4E-3E41-4CD9-B8A8-C97D31CD10D7}" dt="2021-08-16T17:10:27.757" v="1316" actId="1076"/>
          <ac:picMkLst>
            <pc:docMk/>
            <pc:sldMk cId="389971216" sldId="730"/>
            <ac:picMk id="77" creationId="{9AF6FEFE-E8CC-47E1-8C2F-AAD57585E1E2}"/>
          </ac:picMkLst>
        </pc:picChg>
        <pc:picChg chg="add mod">
          <ac:chgData name="Seidel, Karinna" userId="9d0bee74-a55b-4ad4-805b-b6360945b669" providerId="ADAL" clId="{4E62EE4E-3E41-4CD9-B8A8-C97D31CD10D7}" dt="2021-08-16T17:09:14.639" v="1304" actId="1076"/>
          <ac:picMkLst>
            <pc:docMk/>
            <pc:sldMk cId="389971216" sldId="730"/>
            <ac:picMk id="79" creationId="{40463952-F7A5-4200-A4E4-DCF73BF60B5F}"/>
          </ac:picMkLst>
        </pc:picChg>
        <pc:picChg chg="add mod">
          <ac:chgData name="Seidel, Karinna" userId="9d0bee74-a55b-4ad4-805b-b6360945b669" providerId="ADAL" clId="{4E62EE4E-3E41-4CD9-B8A8-C97D31CD10D7}" dt="2021-08-16T17:10:27.757" v="1316" actId="1076"/>
          <ac:picMkLst>
            <pc:docMk/>
            <pc:sldMk cId="389971216" sldId="730"/>
            <ac:picMk id="80" creationId="{3DBF2047-9B7D-43E6-9BC6-DF5FF4355D45}"/>
          </ac:picMkLst>
        </pc:picChg>
        <pc:picChg chg="mod">
          <ac:chgData name="Seidel, Karinna" userId="9d0bee74-a55b-4ad4-805b-b6360945b669" providerId="ADAL" clId="{4E62EE4E-3E41-4CD9-B8A8-C97D31CD10D7}" dt="2021-08-16T17:10:07.755" v="1314" actId="1076"/>
          <ac:picMkLst>
            <pc:docMk/>
            <pc:sldMk cId="389971216" sldId="730"/>
            <ac:picMk id="91" creationId="{8CE5B762-C9D8-4E3C-9305-2FACCDDE51AA}"/>
          </ac:picMkLst>
        </pc:picChg>
        <pc:picChg chg="mod">
          <ac:chgData name="Seidel, Karinna" userId="9d0bee74-a55b-4ad4-805b-b6360945b669" providerId="ADAL" clId="{4E62EE4E-3E41-4CD9-B8A8-C97D31CD10D7}" dt="2021-08-16T17:09:54.798" v="1311" actId="1076"/>
          <ac:picMkLst>
            <pc:docMk/>
            <pc:sldMk cId="389971216" sldId="730"/>
            <ac:picMk id="93" creationId="{7B7C9C66-58BA-46B9-BB16-2FCFAC3560E1}"/>
          </ac:picMkLst>
        </pc:picChg>
        <pc:picChg chg="mod">
          <ac:chgData name="Seidel, Karinna" userId="9d0bee74-a55b-4ad4-805b-b6360945b669" providerId="ADAL" clId="{4E62EE4E-3E41-4CD9-B8A8-C97D31CD10D7}" dt="2021-08-16T17:10:04.464" v="1313" actId="1076"/>
          <ac:picMkLst>
            <pc:docMk/>
            <pc:sldMk cId="389971216" sldId="730"/>
            <ac:picMk id="94" creationId="{DB56E6A9-C741-48FF-8E00-F8F07BB05915}"/>
          </ac:picMkLst>
        </pc:picChg>
        <pc:picChg chg="mod">
          <ac:chgData name="Seidel, Karinna" userId="9d0bee74-a55b-4ad4-805b-b6360945b669" providerId="ADAL" clId="{4E62EE4E-3E41-4CD9-B8A8-C97D31CD10D7}" dt="2021-08-16T17:09:58.720" v="1312" actId="1076"/>
          <ac:picMkLst>
            <pc:docMk/>
            <pc:sldMk cId="389971216" sldId="730"/>
            <ac:picMk id="95" creationId="{47C686D4-E5B0-4E75-AEF4-1A39BC66CA25}"/>
          </ac:picMkLst>
        </pc:picChg>
        <pc:picChg chg="mod">
          <ac:chgData name="Seidel, Karinna" userId="9d0bee74-a55b-4ad4-805b-b6360945b669" providerId="ADAL" clId="{4E62EE4E-3E41-4CD9-B8A8-C97D31CD10D7}" dt="2021-08-16T17:10:07.755" v="1314" actId="1076"/>
          <ac:picMkLst>
            <pc:docMk/>
            <pc:sldMk cId="389971216" sldId="730"/>
            <ac:picMk id="96" creationId="{E598CF1A-302F-4F9D-B70F-6181B2397ECF}"/>
          </ac:picMkLst>
        </pc:picChg>
        <pc:picChg chg="del">
          <ac:chgData name="Seidel, Karinna" userId="9d0bee74-a55b-4ad4-805b-b6360945b669" providerId="ADAL" clId="{4E62EE4E-3E41-4CD9-B8A8-C97D31CD10D7}" dt="2021-08-16T17:03:32.052" v="1261" actId="478"/>
          <ac:picMkLst>
            <pc:docMk/>
            <pc:sldMk cId="389971216" sldId="730"/>
            <ac:picMk id="97" creationId="{B61D676B-4487-4676-98DA-A3DD9EA78470}"/>
          </ac:picMkLst>
        </pc:picChg>
        <pc:picChg chg="add del">
          <ac:chgData name="Seidel, Karinna" userId="9d0bee74-a55b-4ad4-805b-b6360945b669" providerId="ADAL" clId="{4E62EE4E-3E41-4CD9-B8A8-C97D31CD10D7}" dt="2021-08-16T17:05:34.441" v="1264" actId="478"/>
          <ac:picMkLst>
            <pc:docMk/>
            <pc:sldMk cId="389971216" sldId="730"/>
            <ac:picMk id="100" creationId="{88155192-979D-4469-8DA3-3F97B26CDB3C}"/>
          </ac:picMkLst>
        </pc:picChg>
        <pc:picChg chg="del">
          <ac:chgData name="Seidel, Karinna" userId="9d0bee74-a55b-4ad4-805b-b6360945b669" providerId="ADAL" clId="{4E62EE4E-3E41-4CD9-B8A8-C97D31CD10D7}" dt="2021-08-16T17:03:32.052" v="1261" actId="478"/>
          <ac:picMkLst>
            <pc:docMk/>
            <pc:sldMk cId="389971216" sldId="730"/>
            <ac:picMk id="102" creationId="{1350195B-B1A1-4039-B1DE-15DC9781780E}"/>
          </ac:picMkLst>
        </pc:picChg>
        <pc:picChg chg="del">
          <ac:chgData name="Seidel, Karinna" userId="9d0bee74-a55b-4ad4-805b-b6360945b669" providerId="ADAL" clId="{4E62EE4E-3E41-4CD9-B8A8-C97D31CD10D7}" dt="2021-08-16T17:03:32.052" v="1261" actId="478"/>
          <ac:picMkLst>
            <pc:docMk/>
            <pc:sldMk cId="389971216" sldId="730"/>
            <ac:picMk id="104" creationId="{626C374D-FA40-446A-B6B3-74C7AB4D5D91}"/>
          </ac:picMkLst>
        </pc:picChg>
        <pc:picChg chg="add del">
          <ac:chgData name="Seidel, Karinna" userId="9d0bee74-a55b-4ad4-805b-b6360945b669" providerId="ADAL" clId="{4E62EE4E-3E41-4CD9-B8A8-C97D31CD10D7}" dt="2021-08-16T17:05:34.441" v="1264" actId="478"/>
          <ac:picMkLst>
            <pc:docMk/>
            <pc:sldMk cId="389971216" sldId="730"/>
            <ac:picMk id="106" creationId="{E0451F92-32A4-4E22-BE7D-8EA6B9DA02CD}"/>
          </ac:picMkLst>
        </pc:picChg>
        <pc:picChg chg="del">
          <ac:chgData name="Seidel, Karinna" userId="9d0bee74-a55b-4ad4-805b-b6360945b669" providerId="ADAL" clId="{4E62EE4E-3E41-4CD9-B8A8-C97D31CD10D7}" dt="2021-08-16T17:03:32.052" v="1261" actId="478"/>
          <ac:picMkLst>
            <pc:docMk/>
            <pc:sldMk cId="389971216" sldId="730"/>
            <ac:picMk id="108" creationId="{A50881F6-C8F9-4543-8CF9-A5B78158C13A}"/>
          </ac:picMkLst>
        </pc:picChg>
        <pc:picChg chg="del">
          <ac:chgData name="Seidel, Karinna" userId="9d0bee74-a55b-4ad4-805b-b6360945b669" providerId="ADAL" clId="{4E62EE4E-3E41-4CD9-B8A8-C97D31CD10D7}" dt="2021-08-16T17:03:32.052" v="1261" actId="478"/>
          <ac:picMkLst>
            <pc:docMk/>
            <pc:sldMk cId="389971216" sldId="730"/>
            <ac:picMk id="110" creationId="{3CE8560D-9023-4D55-89CD-B15286440BD2}"/>
          </ac:picMkLst>
        </pc:picChg>
        <pc:picChg chg="del">
          <ac:chgData name="Seidel, Karinna" userId="9d0bee74-a55b-4ad4-805b-b6360945b669" providerId="ADAL" clId="{4E62EE4E-3E41-4CD9-B8A8-C97D31CD10D7}" dt="2021-08-16T17:03:32.052" v="1261" actId="478"/>
          <ac:picMkLst>
            <pc:docMk/>
            <pc:sldMk cId="389971216" sldId="730"/>
            <ac:picMk id="113" creationId="{450D8590-2D90-4C78-8AC2-770CEEDBF9B5}"/>
          </ac:picMkLst>
        </pc:picChg>
        <pc:picChg chg="add del">
          <ac:chgData name="Seidel, Karinna" userId="9d0bee74-a55b-4ad4-805b-b6360945b669" providerId="ADAL" clId="{4E62EE4E-3E41-4CD9-B8A8-C97D31CD10D7}" dt="2021-08-16T17:05:34.441" v="1264" actId="478"/>
          <ac:picMkLst>
            <pc:docMk/>
            <pc:sldMk cId="389971216" sldId="730"/>
            <ac:picMk id="114" creationId="{91F15F03-2DC6-48F1-81DB-38277116B852}"/>
          </ac:picMkLst>
        </pc:picChg>
        <pc:picChg chg="del">
          <ac:chgData name="Seidel, Karinna" userId="9d0bee74-a55b-4ad4-805b-b6360945b669" providerId="ADAL" clId="{4E62EE4E-3E41-4CD9-B8A8-C97D31CD10D7}" dt="2021-08-16T17:03:32.052" v="1261" actId="478"/>
          <ac:picMkLst>
            <pc:docMk/>
            <pc:sldMk cId="389971216" sldId="730"/>
            <ac:picMk id="115" creationId="{05FBAFB2-96A4-4F5E-8585-7D4C50A0B564}"/>
          </ac:picMkLst>
        </pc:picChg>
        <pc:picChg chg="del">
          <ac:chgData name="Seidel, Karinna" userId="9d0bee74-a55b-4ad4-805b-b6360945b669" providerId="ADAL" clId="{4E62EE4E-3E41-4CD9-B8A8-C97D31CD10D7}" dt="2021-08-16T17:03:32.052" v="1261" actId="478"/>
          <ac:picMkLst>
            <pc:docMk/>
            <pc:sldMk cId="389971216" sldId="730"/>
            <ac:picMk id="116" creationId="{C38605DA-6ADD-4257-A328-2BB4F06F0CC6}"/>
          </ac:picMkLst>
        </pc:picChg>
        <pc:picChg chg="add del">
          <ac:chgData name="Seidel, Karinna" userId="9d0bee74-a55b-4ad4-805b-b6360945b669" providerId="ADAL" clId="{4E62EE4E-3E41-4CD9-B8A8-C97D31CD10D7}" dt="2021-08-16T17:05:34.441" v="1264" actId="478"/>
          <ac:picMkLst>
            <pc:docMk/>
            <pc:sldMk cId="389971216" sldId="730"/>
            <ac:picMk id="117" creationId="{384DC4E4-99F1-4750-BAD1-F79F75464840}"/>
          </ac:picMkLst>
        </pc:picChg>
        <pc:picChg chg="del">
          <ac:chgData name="Seidel, Karinna" userId="9d0bee74-a55b-4ad4-805b-b6360945b669" providerId="ADAL" clId="{4E62EE4E-3E41-4CD9-B8A8-C97D31CD10D7}" dt="2021-08-16T17:03:32.052" v="1261" actId="478"/>
          <ac:picMkLst>
            <pc:docMk/>
            <pc:sldMk cId="389971216" sldId="730"/>
            <ac:picMk id="118" creationId="{7045E219-2EE5-4CEF-BA01-D8590552F948}"/>
          </ac:picMkLst>
        </pc:picChg>
        <pc:picChg chg="del">
          <ac:chgData name="Seidel, Karinna" userId="9d0bee74-a55b-4ad4-805b-b6360945b669" providerId="ADAL" clId="{4E62EE4E-3E41-4CD9-B8A8-C97D31CD10D7}" dt="2021-08-16T17:03:32.052" v="1261" actId="478"/>
          <ac:picMkLst>
            <pc:docMk/>
            <pc:sldMk cId="389971216" sldId="730"/>
            <ac:picMk id="119" creationId="{BA1DCD19-BF0D-4954-87AC-97F73C5FF314}"/>
          </ac:picMkLst>
        </pc:picChg>
      </pc:sldChg>
      <pc:sldChg chg="addSp delSp modSp add mod">
        <pc:chgData name="Seidel, Karinna" userId="9d0bee74-a55b-4ad4-805b-b6360945b669" providerId="ADAL" clId="{4E62EE4E-3E41-4CD9-B8A8-C97D31CD10D7}" dt="2021-08-16T20:02:24.420" v="1707" actId="20577"/>
        <pc:sldMkLst>
          <pc:docMk/>
          <pc:sldMk cId="3292948652" sldId="731"/>
        </pc:sldMkLst>
        <pc:spChg chg="mod">
          <ac:chgData name="Seidel, Karinna" userId="9d0bee74-a55b-4ad4-805b-b6360945b669" providerId="ADAL" clId="{4E62EE4E-3E41-4CD9-B8A8-C97D31CD10D7}" dt="2021-08-16T17:14:47.509" v="1375" actId="20577"/>
          <ac:spMkLst>
            <pc:docMk/>
            <pc:sldMk cId="3292948652" sldId="731"/>
            <ac:spMk id="2" creationId="{01E0595D-D3CB-4EE3-8A16-0F9A98C6736B}"/>
          </ac:spMkLst>
        </pc:spChg>
        <pc:spChg chg="del">
          <ac:chgData name="Seidel, Karinna" userId="9d0bee74-a55b-4ad4-805b-b6360945b669" providerId="ADAL" clId="{4E62EE4E-3E41-4CD9-B8A8-C97D31CD10D7}" dt="2021-08-16T17:14:53.850" v="1376" actId="478"/>
          <ac:spMkLst>
            <pc:docMk/>
            <pc:sldMk cId="3292948652" sldId="731"/>
            <ac:spMk id="7" creationId="{C41535F7-DD6A-4927-8649-2F600D345E2A}"/>
          </ac:spMkLst>
        </pc:spChg>
        <pc:spChg chg="del">
          <ac:chgData name="Seidel, Karinna" userId="9d0bee74-a55b-4ad4-805b-b6360945b669" providerId="ADAL" clId="{4E62EE4E-3E41-4CD9-B8A8-C97D31CD10D7}" dt="2021-08-16T17:14:53.850" v="1376" actId="478"/>
          <ac:spMkLst>
            <pc:docMk/>
            <pc:sldMk cId="3292948652" sldId="731"/>
            <ac:spMk id="8" creationId="{62682697-DAF7-410A-9C43-1E650DF16AD8}"/>
          </ac:spMkLst>
        </pc:spChg>
        <pc:spChg chg="del">
          <ac:chgData name="Seidel, Karinna" userId="9d0bee74-a55b-4ad4-805b-b6360945b669" providerId="ADAL" clId="{4E62EE4E-3E41-4CD9-B8A8-C97D31CD10D7}" dt="2021-08-16T17:14:53.850" v="1376" actId="478"/>
          <ac:spMkLst>
            <pc:docMk/>
            <pc:sldMk cId="3292948652" sldId="731"/>
            <ac:spMk id="11" creationId="{6E9A637D-EE05-4006-9053-61E3B4FF1F89}"/>
          </ac:spMkLst>
        </pc:spChg>
        <pc:spChg chg="del">
          <ac:chgData name="Seidel, Karinna" userId="9d0bee74-a55b-4ad4-805b-b6360945b669" providerId="ADAL" clId="{4E62EE4E-3E41-4CD9-B8A8-C97D31CD10D7}" dt="2021-08-16T17:14:53.850" v="1376" actId="478"/>
          <ac:spMkLst>
            <pc:docMk/>
            <pc:sldMk cId="3292948652" sldId="731"/>
            <ac:spMk id="15" creationId="{675DCA73-7250-43B1-A86D-57E0859A8FED}"/>
          </ac:spMkLst>
        </pc:spChg>
        <pc:spChg chg="del">
          <ac:chgData name="Seidel, Karinna" userId="9d0bee74-a55b-4ad4-805b-b6360945b669" providerId="ADAL" clId="{4E62EE4E-3E41-4CD9-B8A8-C97D31CD10D7}" dt="2021-08-16T17:14:53.850" v="1376" actId="478"/>
          <ac:spMkLst>
            <pc:docMk/>
            <pc:sldMk cId="3292948652" sldId="731"/>
            <ac:spMk id="19" creationId="{2529691E-6E74-482C-88E1-C1C7454FCE8E}"/>
          </ac:spMkLst>
        </pc:spChg>
        <pc:spChg chg="add mod">
          <ac:chgData name="Seidel, Karinna" userId="9d0bee74-a55b-4ad4-805b-b6360945b669" providerId="ADAL" clId="{4E62EE4E-3E41-4CD9-B8A8-C97D31CD10D7}" dt="2021-08-16T17:16:10.788" v="1442" actId="1076"/>
          <ac:spMkLst>
            <pc:docMk/>
            <pc:sldMk cId="3292948652" sldId="731"/>
            <ac:spMk id="22" creationId="{283A7857-8985-4F81-818B-87311943F06A}"/>
          </ac:spMkLst>
        </pc:spChg>
        <pc:spChg chg="del">
          <ac:chgData name="Seidel, Karinna" userId="9d0bee74-a55b-4ad4-805b-b6360945b669" providerId="ADAL" clId="{4E62EE4E-3E41-4CD9-B8A8-C97D31CD10D7}" dt="2021-08-16T17:14:53.850" v="1376" actId="478"/>
          <ac:spMkLst>
            <pc:docMk/>
            <pc:sldMk cId="3292948652" sldId="731"/>
            <ac:spMk id="23" creationId="{644F277E-8206-4133-B554-28D4543E7A58}"/>
          </ac:spMkLst>
        </pc:spChg>
        <pc:spChg chg="add mod">
          <ac:chgData name="Seidel, Karinna" userId="9d0bee74-a55b-4ad4-805b-b6360945b669" providerId="ADAL" clId="{4E62EE4E-3E41-4CD9-B8A8-C97D31CD10D7}" dt="2021-08-16T17:16:31.917" v="1455" actId="1076"/>
          <ac:spMkLst>
            <pc:docMk/>
            <pc:sldMk cId="3292948652" sldId="731"/>
            <ac:spMk id="26" creationId="{60BC9BFB-0925-4D72-B218-96987DE885EA}"/>
          </ac:spMkLst>
        </pc:spChg>
        <pc:spChg chg="del">
          <ac:chgData name="Seidel, Karinna" userId="9d0bee74-a55b-4ad4-805b-b6360945b669" providerId="ADAL" clId="{4E62EE4E-3E41-4CD9-B8A8-C97D31CD10D7}" dt="2021-08-16T17:14:53.850" v="1376" actId="478"/>
          <ac:spMkLst>
            <pc:docMk/>
            <pc:sldMk cId="3292948652" sldId="731"/>
            <ac:spMk id="27" creationId="{D8FB74CE-33F4-40AC-9CC3-C9F90021ACF9}"/>
          </ac:spMkLst>
        </pc:spChg>
        <pc:spChg chg="del">
          <ac:chgData name="Seidel, Karinna" userId="9d0bee74-a55b-4ad4-805b-b6360945b669" providerId="ADAL" clId="{4E62EE4E-3E41-4CD9-B8A8-C97D31CD10D7}" dt="2021-08-16T17:14:53.850" v="1376" actId="478"/>
          <ac:spMkLst>
            <pc:docMk/>
            <pc:sldMk cId="3292948652" sldId="731"/>
            <ac:spMk id="31" creationId="{A8EAB64B-D508-4070-962D-2B71A9FFD0AE}"/>
          </ac:spMkLst>
        </pc:spChg>
        <pc:spChg chg="add mod">
          <ac:chgData name="Seidel, Karinna" userId="9d0bee74-a55b-4ad4-805b-b6360945b669" providerId="ADAL" clId="{4E62EE4E-3E41-4CD9-B8A8-C97D31CD10D7}" dt="2021-08-16T20:02:24.420" v="1707" actId="20577"/>
          <ac:spMkLst>
            <pc:docMk/>
            <pc:sldMk cId="3292948652" sldId="731"/>
            <ac:spMk id="32" creationId="{99E6B070-635E-49A3-991F-B4701946DA7B}"/>
          </ac:spMkLst>
        </pc:spChg>
        <pc:picChg chg="del">
          <ac:chgData name="Seidel, Karinna" userId="9d0bee74-a55b-4ad4-805b-b6360945b669" providerId="ADAL" clId="{4E62EE4E-3E41-4CD9-B8A8-C97D31CD10D7}" dt="2021-08-16T17:14:53.850" v="1376" actId="478"/>
          <ac:picMkLst>
            <pc:docMk/>
            <pc:sldMk cId="3292948652" sldId="731"/>
            <ac:picMk id="6" creationId="{6FD95783-1346-4342-8C40-E60B8B2B95A8}"/>
          </ac:picMkLst>
        </pc:picChg>
        <pc:picChg chg="del">
          <ac:chgData name="Seidel, Karinna" userId="9d0bee74-a55b-4ad4-805b-b6360945b669" providerId="ADAL" clId="{4E62EE4E-3E41-4CD9-B8A8-C97D31CD10D7}" dt="2021-08-16T17:14:53.850" v="1376" actId="478"/>
          <ac:picMkLst>
            <pc:docMk/>
            <pc:sldMk cId="3292948652" sldId="731"/>
            <ac:picMk id="9" creationId="{6A22F518-E56B-4F25-BF36-A2F83F444454}"/>
          </ac:picMkLst>
        </pc:picChg>
        <pc:picChg chg="del">
          <ac:chgData name="Seidel, Karinna" userId="9d0bee74-a55b-4ad4-805b-b6360945b669" providerId="ADAL" clId="{4E62EE4E-3E41-4CD9-B8A8-C97D31CD10D7}" dt="2021-08-16T17:14:53.850" v="1376" actId="478"/>
          <ac:picMkLst>
            <pc:docMk/>
            <pc:sldMk cId="3292948652" sldId="731"/>
            <ac:picMk id="13" creationId="{F917AF3B-E4BA-4E29-9162-DAF4BD23E21E}"/>
          </ac:picMkLst>
        </pc:picChg>
        <pc:picChg chg="del">
          <ac:chgData name="Seidel, Karinna" userId="9d0bee74-a55b-4ad4-805b-b6360945b669" providerId="ADAL" clId="{4E62EE4E-3E41-4CD9-B8A8-C97D31CD10D7}" dt="2021-08-16T17:14:53.850" v="1376" actId="478"/>
          <ac:picMkLst>
            <pc:docMk/>
            <pc:sldMk cId="3292948652" sldId="731"/>
            <ac:picMk id="17" creationId="{6E86422E-DA7B-46A3-85A7-A206E47EFD5F}"/>
          </ac:picMkLst>
        </pc:picChg>
        <pc:picChg chg="add mod">
          <ac:chgData name="Seidel, Karinna" userId="9d0bee74-a55b-4ad4-805b-b6360945b669" providerId="ADAL" clId="{4E62EE4E-3E41-4CD9-B8A8-C97D31CD10D7}" dt="2021-08-16T17:16:07.311" v="1441" actId="14100"/>
          <ac:picMkLst>
            <pc:docMk/>
            <pc:sldMk cId="3292948652" sldId="731"/>
            <ac:picMk id="20" creationId="{216D4FCB-FEFD-4D06-814D-2DC69979DB2A}"/>
          </ac:picMkLst>
        </pc:picChg>
        <pc:picChg chg="del">
          <ac:chgData name="Seidel, Karinna" userId="9d0bee74-a55b-4ad4-805b-b6360945b669" providerId="ADAL" clId="{4E62EE4E-3E41-4CD9-B8A8-C97D31CD10D7}" dt="2021-08-16T17:14:53.850" v="1376" actId="478"/>
          <ac:picMkLst>
            <pc:docMk/>
            <pc:sldMk cId="3292948652" sldId="731"/>
            <ac:picMk id="21" creationId="{3D6F19A4-03EF-4C99-8350-E8972FA6D9B4}"/>
          </ac:picMkLst>
        </pc:picChg>
        <pc:picChg chg="add mod">
          <ac:chgData name="Seidel, Karinna" userId="9d0bee74-a55b-4ad4-805b-b6360945b669" providerId="ADAL" clId="{4E62EE4E-3E41-4CD9-B8A8-C97D31CD10D7}" dt="2021-08-16T17:16:29.019" v="1454" actId="1076"/>
          <ac:picMkLst>
            <pc:docMk/>
            <pc:sldMk cId="3292948652" sldId="731"/>
            <ac:picMk id="24" creationId="{C6F5074B-DC8F-4ADA-AF8C-C9AF0C4E60D8}"/>
          </ac:picMkLst>
        </pc:picChg>
        <pc:picChg chg="del">
          <ac:chgData name="Seidel, Karinna" userId="9d0bee74-a55b-4ad4-805b-b6360945b669" providerId="ADAL" clId="{4E62EE4E-3E41-4CD9-B8A8-C97D31CD10D7}" dt="2021-08-16T17:14:53.850" v="1376" actId="478"/>
          <ac:picMkLst>
            <pc:docMk/>
            <pc:sldMk cId="3292948652" sldId="731"/>
            <ac:picMk id="25" creationId="{C9DEA33A-9046-4001-9F3E-0537F5DDCB83}"/>
          </ac:picMkLst>
        </pc:picChg>
        <pc:picChg chg="add mod">
          <ac:chgData name="Seidel, Karinna" userId="9d0bee74-a55b-4ad4-805b-b6360945b669" providerId="ADAL" clId="{4E62EE4E-3E41-4CD9-B8A8-C97D31CD10D7}" dt="2021-08-16T18:11:05.941" v="1589" actId="1076"/>
          <ac:picMkLst>
            <pc:docMk/>
            <pc:sldMk cId="3292948652" sldId="731"/>
            <ac:picMk id="28" creationId="{7162F771-C106-414E-83EF-148ECC2C9DDF}"/>
          </ac:picMkLst>
        </pc:picChg>
        <pc:picChg chg="del">
          <ac:chgData name="Seidel, Karinna" userId="9d0bee74-a55b-4ad4-805b-b6360945b669" providerId="ADAL" clId="{4E62EE4E-3E41-4CD9-B8A8-C97D31CD10D7}" dt="2021-08-16T17:14:53.850" v="1376" actId="478"/>
          <ac:picMkLst>
            <pc:docMk/>
            <pc:sldMk cId="3292948652" sldId="731"/>
            <ac:picMk id="29" creationId="{3E22AE7C-19A9-4097-8992-E7ED274B0668}"/>
          </ac:picMkLst>
        </pc:picChg>
        <pc:picChg chg="add mod">
          <ac:chgData name="Seidel, Karinna" userId="9d0bee74-a55b-4ad4-805b-b6360945b669" providerId="ADAL" clId="{4E62EE4E-3E41-4CD9-B8A8-C97D31CD10D7}" dt="2021-08-16T18:11:08.548" v="1590" actId="1076"/>
          <ac:picMkLst>
            <pc:docMk/>
            <pc:sldMk cId="3292948652" sldId="731"/>
            <ac:picMk id="30" creationId="{5E0FD5BD-6CB6-4B30-9783-D13A418766B8}"/>
          </ac:picMkLst>
        </pc:picChg>
        <pc:picChg chg="del">
          <ac:chgData name="Seidel, Karinna" userId="9d0bee74-a55b-4ad4-805b-b6360945b669" providerId="ADAL" clId="{4E62EE4E-3E41-4CD9-B8A8-C97D31CD10D7}" dt="2021-08-16T17:14:53.850" v="1376" actId="478"/>
          <ac:picMkLst>
            <pc:docMk/>
            <pc:sldMk cId="3292948652" sldId="731"/>
            <ac:picMk id="33" creationId="{5E1E92E2-8094-4D89-A5F6-21875E8A671E}"/>
          </ac:picMkLst>
        </pc:picChg>
        <pc:picChg chg="add mod">
          <ac:chgData name="Seidel, Karinna" userId="9d0bee74-a55b-4ad4-805b-b6360945b669" providerId="ADAL" clId="{4E62EE4E-3E41-4CD9-B8A8-C97D31CD10D7}" dt="2021-08-16T18:11:04.438" v="1588" actId="1076"/>
          <ac:picMkLst>
            <pc:docMk/>
            <pc:sldMk cId="3292948652" sldId="731"/>
            <ac:picMk id="34" creationId="{EE62F740-8362-425D-AD2A-D381834B6F1E}"/>
          </ac:picMkLst>
        </pc:picChg>
        <pc:picChg chg="add mod">
          <ac:chgData name="Seidel, Karinna" userId="9d0bee74-a55b-4ad4-805b-b6360945b669" providerId="ADAL" clId="{4E62EE4E-3E41-4CD9-B8A8-C97D31CD10D7}" dt="2021-08-16T18:10:17.227" v="1476" actId="1076"/>
          <ac:picMkLst>
            <pc:docMk/>
            <pc:sldMk cId="3292948652" sldId="731"/>
            <ac:picMk id="2050" creationId="{9E7DBC1C-5FE9-4BD7-B937-19B13AF0CD33}"/>
          </ac:picMkLst>
        </pc:picChg>
      </pc:sldChg>
      <pc:sldChg chg="addSp delSp modSp add mod ord">
        <pc:chgData name="Seidel, Karinna" userId="9d0bee74-a55b-4ad4-805b-b6360945b669" providerId="ADAL" clId="{4E62EE4E-3E41-4CD9-B8A8-C97D31CD10D7}" dt="2021-08-16T20:03:40.863" v="1729" actId="1076"/>
        <pc:sldMkLst>
          <pc:docMk/>
          <pc:sldMk cId="1165114555" sldId="732"/>
        </pc:sldMkLst>
        <pc:spChg chg="mod">
          <ac:chgData name="Seidel, Karinna" userId="9d0bee74-a55b-4ad4-805b-b6360945b669" providerId="ADAL" clId="{4E62EE4E-3E41-4CD9-B8A8-C97D31CD10D7}" dt="2021-08-16T19:58:17.876" v="1608" actId="1076"/>
          <ac:spMkLst>
            <pc:docMk/>
            <pc:sldMk cId="1165114555" sldId="732"/>
            <ac:spMk id="2" creationId="{01E0595D-D3CB-4EE3-8A16-0F9A98C6736B}"/>
          </ac:spMkLst>
        </pc:spChg>
        <pc:spChg chg="del">
          <ac:chgData name="Seidel, Karinna" userId="9d0bee74-a55b-4ad4-805b-b6360945b669" providerId="ADAL" clId="{4E62EE4E-3E41-4CD9-B8A8-C97D31CD10D7}" dt="2021-08-16T19:57:43.238" v="1598" actId="478"/>
          <ac:spMkLst>
            <pc:docMk/>
            <pc:sldMk cId="1165114555" sldId="732"/>
            <ac:spMk id="7" creationId="{C41535F7-DD6A-4927-8649-2F600D345E2A}"/>
          </ac:spMkLst>
        </pc:spChg>
        <pc:spChg chg="del">
          <ac:chgData name="Seidel, Karinna" userId="9d0bee74-a55b-4ad4-805b-b6360945b669" providerId="ADAL" clId="{4E62EE4E-3E41-4CD9-B8A8-C97D31CD10D7}" dt="2021-08-16T19:57:43.238" v="1598" actId="478"/>
          <ac:spMkLst>
            <pc:docMk/>
            <pc:sldMk cId="1165114555" sldId="732"/>
            <ac:spMk id="8" creationId="{62682697-DAF7-410A-9C43-1E650DF16AD8}"/>
          </ac:spMkLst>
        </pc:spChg>
        <pc:spChg chg="del">
          <ac:chgData name="Seidel, Karinna" userId="9d0bee74-a55b-4ad4-805b-b6360945b669" providerId="ADAL" clId="{4E62EE4E-3E41-4CD9-B8A8-C97D31CD10D7}" dt="2021-08-16T19:57:43.238" v="1598" actId="478"/>
          <ac:spMkLst>
            <pc:docMk/>
            <pc:sldMk cId="1165114555" sldId="732"/>
            <ac:spMk id="11" creationId="{6E9A637D-EE05-4006-9053-61E3B4FF1F89}"/>
          </ac:spMkLst>
        </pc:spChg>
        <pc:spChg chg="del">
          <ac:chgData name="Seidel, Karinna" userId="9d0bee74-a55b-4ad4-805b-b6360945b669" providerId="ADAL" clId="{4E62EE4E-3E41-4CD9-B8A8-C97D31CD10D7}" dt="2021-08-16T19:57:43.238" v="1598" actId="478"/>
          <ac:spMkLst>
            <pc:docMk/>
            <pc:sldMk cId="1165114555" sldId="732"/>
            <ac:spMk id="15" creationId="{675DCA73-7250-43B1-A86D-57E0859A8FED}"/>
          </ac:spMkLst>
        </pc:spChg>
        <pc:spChg chg="del">
          <ac:chgData name="Seidel, Karinna" userId="9d0bee74-a55b-4ad4-805b-b6360945b669" providerId="ADAL" clId="{4E62EE4E-3E41-4CD9-B8A8-C97D31CD10D7}" dt="2021-08-16T19:57:43.238" v="1598" actId="478"/>
          <ac:spMkLst>
            <pc:docMk/>
            <pc:sldMk cId="1165114555" sldId="732"/>
            <ac:spMk id="19" creationId="{2529691E-6E74-482C-88E1-C1C7454FCE8E}"/>
          </ac:spMkLst>
        </pc:spChg>
        <pc:spChg chg="add del mod">
          <ac:chgData name="Seidel, Karinna" userId="9d0bee74-a55b-4ad4-805b-b6360945b669" providerId="ADAL" clId="{4E62EE4E-3E41-4CD9-B8A8-C97D31CD10D7}" dt="2021-08-16T19:58:03.918" v="1604"/>
          <ac:spMkLst>
            <pc:docMk/>
            <pc:sldMk cId="1165114555" sldId="732"/>
            <ac:spMk id="22" creationId="{96749FDD-4376-401D-8AE8-AB61499EB128}"/>
          </ac:spMkLst>
        </pc:spChg>
        <pc:spChg chg="del">
          <ac:chgData name="Seidel, Karinna" userId="9d0bee74-a55b-4ad4-805b-b6360945b669" providerId="ADAL" clId="{4E62EE4E-3E41-4CD9-B8A8-C97D31CD10D7}" dt="2021-08-16T19:57:43.238" v="1598" actId="478"/>
          <ac:spMkLst>
            <pc:docMk/>
            <pc:sldMk cId="1165114555" sldId="732"/>
            <ac:spMk id="23" creationId="{644F277E-8206-4133-B554-28D4543E7A58}"/>
          </ac:spMkLst>
        </pc:spChg>
        <pc:spChg chg="add del mod">
          <ac:chgData name="Seidel, Karinna" userId="9d0bee74-a55b-4ad4-805b-b6360945b669" providerId="ADAL" clId="{4E62EE4E-3E41-4CD9-B8A8-C97D31CD10D7}" dt="2021-08-16T19:58:03.918" v="1604"/>
          <ac:spMkLst>
            <pc:docMk/>
            <pc:sldMk cId="1165114555" sldId="732"/>
            <ac:spMk id="26" creationId="{3174C382-38A9-4DF1-95A0-E6E72BE6983A}"/>
          </ac:spMkLst>
        </pc:spChg>
        <pc:spChg chg="del">
          <ac:chgData name="Seidel, Karinna" userId="9d0bee74-a55b-4ad4-805b-b6360945b669" providerId="ADAL" clId="{4E62EE4E-3E41-4CD9-B8A8-C97D31CD10D7}" dt="2021-08-16T19:57:43.238" v="1598" actId="478"/>
          <ac:spMkLst>
            <pc:docMk/>
            <pc:sldMk cId="1165114555" sldId="732"/>
            <ac:spMk id="27" creationId="{D8FB74CE-33F4-40AC-9CC3-C9F90021ACF9}"/>
          </ac:spMkLst>
        </pc:spChg>
        <pc:spChg chg="add del mod">
          <ac:chgData name="Seidel, Karinna" userId="9d0bee74-a55b-4ad4-805b-b6360945b669" providerId="ADAL" clId="{4E62EE4E-3E41-4CD9-B8A8-C97D31CD10D7}" dt="2021-08-16T19:58:03.918" v="1604"/>
          <ac:spMkLst>
            <pc:docMk/>
            <pc:sldMk cId="1165114555" sldId="732"/>
            <ac:spMk id="30" creationId="{BEB2DBA6-AFEB-40B6-B7B1-FFEA1386F27F}"/>
          </ac:spMkLst>
        </pc:spChg>
        <pc:spChg chg="del">
          <ac:chgData name="Seidel, Karinna" userId="9d0bee74-a55b-4ad4-805b-b6360945b669" providerId="ADAL" clId="{4E62EE4E-3E41-4CD9-B8A8-C97D31CD10D7}" dt="2021-08-16T19:57:43.238" v="1598" actId="478"/>
          <ac:spMkLst>
            <pc:docMk/>
            <pc:sldMk cId="1165114555" sldId="732"/>
            <ac:spMk id="31" creationId="{A8EAB64B-D508-4070-962D-2B71A9FFD0AE}"/>
          </ac:spMkLst>
        </pc:spChg>
        <pc:spChg chg="add del mod">
          <ac:chgData name="Seidel, Karinna" userId="9d0bee74-a55b-4ad4-805b-b6360945b669" providerId="ADAL" clId="{4E62EE4E-3E41-4CD9-B8A8-C97D31CD10D7}" dt="2021-08-16T19:58:03.918" v="1604"/>
          <ac:spMkLst>
            <pc:docMk/>
            <pc:sldMk cId="1165114555" sldId="732"/>
            <ac:spMk id="34" creationId="{BE40992D-9AF4-43F0-9C05-80644D6C37B4}"/>
          </ac:spMkLst>
        </pc:spChg>
        <pc:spChg chg="add del mod">
          <ac:chgData name="Seidel, Karinna" userId="9d0bee74-a55b-4ad4-805b-b6360945b669" providerId="ADAL" clId="{4E62EE4E-3E41-4CD9-B8A8-C97D31CD10D7}" dt="2021-08-16T19:58:03.918" v="1604"/>
          <ac:spMkLst>
            <pc:docMk/>
            <pc:sldMk cId="1165114555" sldId="732"/>
            <ac:spMk id="35" creationId="{26A9172F-9B4F-4E64-8483-E393BBEC7C44}"/>
          </ac:spMkLst>
        </pc:spChg>
        <pc:spChg chg="add del mod">
          <ac:chgData name="Seidel, Karinna" userId="9d0bee74-a55b-4ad4-805b-b6360945b669" providerId="ADAL" clId="{4E62EE4E-3E41-4CD9-B8A8-C97D31CD10D7}" dt="2021-08-16T19:58:03.918" v="1604"/>
          <ac:spMkLst>
            <pc:docMk/>
            <pc:sldMk cId="1165114555" sldId="732"/>
            <ac:spMk id="37" creationId="{8115A4A4-A73A-475F-8FA0-99AD3A1B489D}"/>
          </ac:spMkLst>
        </pc:spChg>
        <pc:spChg chg="add del mod">
          <ac:chgData name="Seidel, Karinna" userId="9d0bee74-a55b-4ad4-805b-b6360945b669" providerId="ADAL" clId="{4E62EE4E-3E41-4CD9-B8A8-C97D31CD10D7}" dt="2021-08-16T19:58:03.918" v="1604"/>
          <ac:spMkLst>
            <pc:docMk/>
            <pc:sldMk cId="1165114555" sldId="732"/>
            <ac:spMk id="40" creationId="{4759B83D-90F5-47D6-A863-055925731AE8}"/>
          </ac:spMkLst>
        </pc:spChg>
        <pc:spChg chg="add del mod">
          <ac:chgData name="Seidel, Karinna" userId="9d0bee74-a55b-4ad4-805b-b6360945b669" providerId="ADAL" clId="{4E62EE4E-3E41-4CD9-B8A8-C97D31CD10D7}" dt="2021-08-16T19:58:03.918" v="1604"/>
          <ac:spMkLst>
            <pc:docMk/>
            <pc:sldMk cId="1165114555" sldId="732"/>
            <ac:spMk id="42" creationId="{5CAB5315-40F2-47DD-935B-DF6861704D21}"/>
          </ac:spMkLst>
        </pc:spChg>
        <pc:spChg chg="add mod">
          <ac:chgData name="Seidel, Karinna" userId="9d0bee74-a55b-4ad4-805b-b6360945b669" providerId="ADAL" clId="{4E62EE4E-3E41-4CD9-B8A8-C97D31CD10D7}" dt="2021-08-16T20:02:16.759" v="1690" actId="20577"/>
          <ac:spMkLst>
            <pc:docMk/>
            <pc:sldMk cId="1165114555" sldId="732"/>
            <ac:spMk id="45" creationId="{08F9431A-D5F8-4AC1-9717-E7E16DE599D0}"/>
          </ac:spMkLst>
        </pc:spChg>
        <pc:spChg chg="add mod">
          <ac:chgData name="Seidel, Karinna" userId="9d0bee74-a55b-4ad4-805b-b6360945b669" providerId="ADAL" clId="{4E62EE4E-3E41-4CD9-B8A8-C97D31CD10D7}" dt="2021-08-16T19:58:22.929" v="1609" actId="1076"/>
          <ac:spMkLst>
            <pc:docMk/>
            <pc:sldMk cId="1165114555" sldId="732"/>
            <ac:spMk id="47" creationId="{955C1F34-F9AC-41AA-A0C0-8568E178432B}"/>
          </ac:spMkLst>
        </pc:spChg>
        <pc:spChg chg="add mod">
          <ac:chgData name="Seidel, Karinna" userId="9d0bee74-a55b-4ad4-805b-b6360945b669" providerId="ADAL" clId="{4E62EE4E-3E41-4CD9-B8A8-C97D31CD10D7}" dt="2021-08-16T19:58:22.929" v="1609" actId="1076"/>
          <ac:spMkLst>
            <pc:docMk/>
            <pc:sldMk cId="1165114555" sldId="732"/>
            <ac:spMk id="49" creationId="{4B7FC365-332B-4DC4-B2CC-5AD74BD3442A}"/>
          </ac:spMkLst>
        </pc:spChg>
        <pc:spChg chg="add mod">
          <ac:chgData name="Seidel, Karinna" userId="9d0bee74-a55b-4ad4-805b-b6360945b669" providerId="ADAL" clId="{4E62EE4E-3E41-4CD9-B8A8-C97D31CD10D7}" dt="2021-08-16T19:58:26.277" v="1610" actId="1076"/>
          <ac:spMkLst>
            <pc:docMk/>
            <pc:sldMk cId="1165114555" sldId="732"/>
            <ac:spMk id="51" creationId="{87F2600C-D75C-4557-8FDD-FBE15FFBAF8A}"/>
          </ac:spMkLst>
        </pc:spChg>
        <pc:spChg chg="add mod">
          <ac:chgData name="Seidel, Karinna" userId="9d0bee74-a55b-4ad4-805b-b6360945b669" providerId="ADAL" clId="{4E62EE4E-3E41-4CD9-B8A8-C97D31CD10D7}" dt="2021-08-16T19:58:32.861" v="1612" actId="1076"/>
          <ac:spMkLst>
            <pc:docMk/>
            <pc:sldMk cId="1165114555" sldId="732"/>
            <ac:spMk id="52" creationId="{1B7A92AA-35B7-48C2-A0CA-D3F31076C628}"/>
          </ac:spMkLst>
        </pc:spChg>
        <pc:spChg chg="add mod">
          <ac:chgData name="Seidel, Karinna" userId="9d0bee74-a55b-4ad4-805b-b6360945b669" providerId="ADAL" clId="{4E62EE4E-3E41-4CD9-B8A8-C97D31CD10D7}" dt="2021-08-16T19:58:29.599" v="1611" actId="1076"/>
          <ac:spMkLst>
            <pc:docMk/>
            <pc:sldMk cId="1165114555" sldId="732"/>
            <ac:spMk id="54" creationId="{90BF4CDD-AB7B-45D5-85F1-5D3EA70E95B8}"/>
          </ac:spMkLst>
        </pc:spChg>
        <pc:spChg chg="add mod">
          <ac:chgData name="Seidel, Karinna" userId="9d0bee74-a55b-4ad4-805b-b6360945b669" providerId="ADAL" clId="{4E62EE4E-3E41-4CD9-B8A8-C97D31CD10D7}" dt="2021-08-16T19:58:35.367" v="1613" actId="1076"/>
          <ac:spMkLst>
            <pc:docMk/>
            <pc:sldMk cId="1165114555" sldId="732"/>
            <ac:spMk id="57" creationId="{E1EFC46D-2C52-4132-BD2C-1ABDFF2ACF20}"/>
          </ac:spMkLst>
        </pc:spChg>
        <pc:spChg chg="add mod">
          <ac:chgData name="Seidel, Karinna" userId="9d0bee74-a55b-4ad4-805b-b6360945b669" providerId="ADAL" clId="{4E62EE4E-3E41-4CD9-B8A8-C97D31CD10D7}" dt="2021-08-16T20:03:37.579" v="1728" actId="1076"/>
          <ac:spMkLst>
            <pc:docMk/>
            <pc:sldMk cId="1165114555" sldId="732"/>
            <ac:spMk id="59" creationId="{F52E7A19-4522-4040-BE2A-97EF4F9A8E36}"/>
          </ac:spMkLst>
        </pc:spChg>
        <pc:spChg chg="add mod">
          <ac:chgData name="Seidel, Karinna" userId="9d0bee74-a55b-4ad4-805b-b6360945b669" providerId="ADAL" clId="{4E62EE4E-3E41-4CD9-B8A8-C97D31CD10D7}" dt="2021-08-16T20:03:40.863" v="1729" actId="1076"/>
          <ac:spMkLst>
            <pc:docMk/>
            <pc:sldMk cId="1165114555" sldId="732"/>
            <ac:spMk id="61" creationId="{B7844449-454D-4E3E-BDE1-01851FF0E4CA}"/>
          </ac:spMkLst>
        </pc:spChg>
        <pc:picChg chg="del">
          <ac:chgData name="Seidel, Karinna" userId="9d0bee74-a55b-4ad4-805b-b6360945b669" providerId="ADAL" clId="{4E62EE4E-3E41-4CD9-B8A8-C97D31CD10D7}" dt="2021-08-16T19:57:43.238" v="1598" actId="478"/>
          <ac:picMkLst>
            <pc:docMk/>
            <pc:sldMk cId="1165114555" sldId="732"/>
            <ac:picMk id="6" creationId="{6FD95783-1346-4342-8C40-E60B8B2B95A8}"/>
          </ac:picMkLst>
        </pc:picChg>
        <pc:picChg chg="del">
          <ac:chgData name="Seidel, Karinna" userId="9d0bee74-a55b-4ad4-805b-b6360945b669" providerId="ADAL" clId="{4E62EE4E-3E41-4CD9-B8A8-C97D31CD10D7}" dt="2021-08-16T19:57:43.238" v="1598" actId="478"/>
          <ac:picMkLst>
            <pc:docMk/>
            <pc:sldMk cId="1165114555" sldId="732"/>
            <ac:picMk id="9" creationId="{6A22F518-E56B-4F25-BF36-A2F83F444454}"/>
          </ac:picMkLst>
        </pc:picChg>
        <pc:picChg chg="del">
          <ac:chgData name="Seidel, Karinna" userId="9d0bee74-a55b-4ad4-805b-b6360945b669" providerId="ADAL" clId="{4E62EE4E-3E41-4CD9-B8A8-C97D31CD10D7}" dt="2021-08-16T19:57:43.238" v="1598" actId="478"/>
          <ac:picMkLst>
            <pc:docMk/>
            <pc:sldMk cId="1165114555" sldId="732"/>
            <ac:picMk id="13" creationId="{F917AF3B-E4BA-4E29-9162-DAF4BD23E21E}"/>
          </ac:picMkLst>
        </pc:picChg>
        <pc:picChg chg="del">
          <ac:chgData name="Seidel, Karinna" userId="9d0bee74-a55b-4ad4-805b-b6360945b669" providerId="ADAL" clId="{4E62EE4E-3E41-4CD9-B8A8-C97D31CD10D7}" dt="2021-08-16T19:57:43.238" v="1598" actId="478"/>
          <ac:picMkLst>
            <pc:docMk/>
            <pc:sldMk cId="1165114555" sldId="732"/>
            <ac:picMk id="17" creationId="{6E86422E-DA7B-46A3-85A7-A206E47EFD5F}"/>
          </ac:picMkLst>
        </pc:picChg>
        <pc:picChg chg="add del mod">
          <ac:chgData name="Seidel, Karinna" userId="9d0bee74-a55b-4ad4-805b-b6360945b669" providerId="ADAL" clId="{4E62EE4E-3E41-4CD9-B8A8-C97D31CD10D7}" dt="2021-08-16T19:58:03.918" v="1604"/>
          <ac:picMkLst>
            <pc:docMk/>
            <pc:sldMk cId="1165114555" sldId="732"/>
            <ac:picMk id="20" creationId="{5B5FE23B-608E-43EA-A38F-E2F204D7D2DA}"/>
          </ac:picMkLst>
        </pc:picChg>
        <pc:picChg chg="del">
          <ac:chgData name="Seidel, Karinna" userId="9d0bee74-a55b-4ad4-805b-b6360945b669" providerId="ADAL" clId="{4E62EE4E-3E41-4CD9-B8A8-C97D31CD10D7}" dt="2021-08-16T19:57:43.238" v="1598" actId="478"/>
          <ac:picMkLst>
            <pc:docMk/>
            <pc:sldMk cId="1165114555" sldId="732"/>
            <ac:picMk id="21" creationId="{3D6F19A4-03EF-4C99-8350-E8972FA6D9B4}"/>
          </ac:picMkLst>
        </pc:picChg>
        <pc:picChg chg="add del mod">
          <ac:chgData name="Seidel, Karinna" userId="9d0bee74-a55b-4ad4-805b-b6360945b669" providerId="ADAL" clId="{4E62EE4E-3E41-4CD9-B8A8-C97D31CD10D7}" dt="2021-08-16T19:58:03.918" v="1604"/>
          <ac:picMkLst>
            <pc:docMk/>
            <pc:sldMk cId="1165114555" sldId="732"/>
            <ac:picMk id="24" creationId="{0728B6A0-28CA-456B-A7E5-3EAA55946739}"/>
          </ac:picMkLst>
        </pc:picChg>
        <pc:picChg chg="del">
          <ac:chgData name="Seidel, Karinna" userId="9d0bee74-a55b-4ad4-805b-b6360945b669" providerId="ADAL" clId="{4E62EE4E-3E41-4CD9-B8A8-C97D31CD10D7}" dt="2021-08-16T19:57:43.238" v="1598" actId="478"/>
          <ac:picMkLst>
            <pc:docMk/>
            <pc:sldMk cId="1165114555" sldId="732"/>
            <ac:picMk id="25" creationId="{C9DEA33A-9046-4001-9F3E-0537F5DDCB83}"/>
          </ac:picMkLst>
        </pc:picChg>
        <pc:picChg chg="add del mod">
          <ac:chgData name="Seidel, Karinna" userId="9d0bee74-a55b-4ad4-805b-b6360945b669" providerId="ADAL" clId="{4E62EE4E-3E41-4CD9-B8A8-C97D31CD10D7}" dt="2021-08-16T19:58:03.918" v="1604"/>
          <ac:picMkLst>
            <pc:docMk/>
            <pc:sldMk cId="1165114555" sldId="732"/>
            <ac:picMk id="28" creationId="{98B32589-0199-4F8F-B0C9-5C7E5D093B99}"/>
          </ac:picMkLst>
        </pc:picChg>
        <pc:picChg chg="del">
          <ac:chgData name="Seidel, Karinna" userId="9d0bee74-a55b-4ad4-805b-b6360945b669" providerId="ADAL" clId="{4E62EE4E-3E41-4CD9-B8A8-C97D31CD10D7}" dt="2021-08-16T19:57:43.238" v="1598" actId="478"/>
          <ac:picMkLst>
            <pc:docMk/>
            <pc:sldMk cId="1165114555" sldId="732"/>
            <ac:picMk id="29" creationId="{3E22AE7C-19A9-4097-8992-E7ED274B0668}"/>
          </ac:picMkLst>
        </pc:picChg>
        <pc:picChg chg="add del mod">
          <ac:chgData name="Seidel, Karinna" userId="9d0bee74-a55b-4ad4-805b-b6360945b669" providerId="ADAL" clId="{4E62EE4E-3E41-4CD9-B8A8-C97D31CD10D7}" dt="2021-08-16T19:58:03.918" v="1604"/>
          <ac:picMkLst>
            <pc:docMk/>
            <pc:sldMk cId="1165114555" sldId="732"/>
            <ac:picMk id="32" creationId="{E349781D-89BA-45B2-BC67-E2060E25BEC2}"/>
          </ac:picMkLst>
        </pc:picChg>
        <pc:picChg chg="del">
          <ac:chgData name="Seidel, Karinna" userId="9d0bee74-a55b-4ad4-805b-b6360945b669" providerId="ADAL" clId="{4E62EE4E-3E41-4CD9-B8A8-C97D31CD10D7}" dt="2021-08-16T19:57:43.238" v="1598" actId="478"/>
          <ac:picMkLst>
            <pc:docMk/>
            <pc:sldMk cId="1165114555" sldId="732"/>
            <ac:picMk id="33" creationId="{5E1E92E2-8094-4D89-A5F6-21875E8A671E}"/>
          </ac:picMkLst>
        </pc:picChg>
        <pc:picChg chg="add del mod">
          <ac:chgData name="Seidel, Karinna" userId="9d0bee74-a55b-4ad4-805b-b6360945b669" providerId="ADAL" clId="{4E62EE4E-3E41-4CD9-B8A8-C97D31CD10D7}" dt="2021-08-16T19:58:03.918" v="1604"/>
          <ac:picMkLst>
            <pc:docMk/>
            <pc:sldMk cId="1165114555" sldId="732"/>
            <ac:picMk id="36" creationId="{1ADB00F7-550C-4A7E-B247-8FB232E32749}"/>
          </ac:picMkLst>
        </pc:picChg>
        <pc:picChg chg="add del mod">
          <ac:chgData name="Seidel, Karinna" userId="9d0bee74-a55b-4ad4-805b-b6360945b669" providerId="ADAL" clId="{4E62EE4E-3E41-4CD9-B8A8-C97D31CD10D7}" dt="2021-08-16T19:58:03.918" v="1604"/>
          <ac:picMkLst>
            <pc:docMk/>
            <pc:sldMk cId="1165114555" sldId="732"/>
            <ac:picMk id="38" creationId="{437F3C4F-3592-44C5-85D2-DA53393454EF}"/>
          </ac:picMkLst>
        </pc:picChg>
        <pc:picChg chg="add del mod">
          <ac:chgData name="Seidel, Karinna" userId="9d0bee74-a55b-4ad4-805b-b6360945b669" providerId="ADAL" clId="{4E62EE4E-3E41-4CD9-B8A8-C97D31CD10D7}" dt="2021-08-16T19:58:03.918" v="1604"/>
          <ac:picMkLst>
            <pc:docMk/>
            <pc:sldMk cId="1165114555" sldId="732"/>
            <ac:picMk id="39" creationId="{FE5E2547-244A-4FE9-BB52-36EBA2277849}"/>
          </ac:picMkLst>
        </pc:picChg>
        <pc:picChg chg="add del mod">
          <ac:chgData name="Seidel, Karinna" userId="9d0bee74-a55b-4ad4-805b-b6360945b669" providerId="ADAL" clId="{4E62EE4E-3E41-4CD9-B8A8-C97D31CD10D7}" dt="2021-08-16T19:58:03.918" v="1604"/>
          <ac:picMkLst>
            <pc:docMk/>
            <pc:sldMk cId="1165114555" sldId="732"/>
            <ac:picMk id="41" creationId="{7DF5643D-BB22-4E17-A81F-6C313ABC30A8}"/>
          </ac:picMkLst>
        </pc:picChg>
        <pc:picChg chg="add del mod">
          <ac:chgData name="Seidel, Karinna" userId="9d0bee74-a55b-4ad4-805b-b6360945b669" providerId="ADAL" clId="{4E62EE4E-3E41-4CD9-B8A8-C97D31CD10D7}" dt="2021-08-16T19:58:03.918" v="1604"/>
          <ac:picMkLst>
            <pc:docMk/>
            <pc:sldMk cId="1165114555" sldId="732"/>
            <ac:picMk id="43" creationId="{E8EC155B-DB7F-4B90-A982-68236927D736}"/>
          </ac:picMkLst>
        </pc:picChg>
        <pc:picChg chg="add mod">
          <ac:chgData name="Seidel, Karinna" userId="9d0bee74-a55b-4ad4-805b-b6360945b669" providerId="ADAL" clId="{4E62EE4E-3E41-4CD9-B8A8-C97D31CD10D7}" dt="2021-08-16T19:58:22.929" v="1609" actId="1076"/>
          <ac:picMkLst>
            <pc:docMk/>
            <pc:sldMk cId="1165114555" sldId="732"/>
            <ac:picMk id="44" creationId="{7E27B0EA-6012-466A-842D-3C3BD0B77E86}"/>
          </ac:picMkLst>
        </pc:picChg>
        <pc:picChg chg="add mod">
          <ac:chgData name="Seidel, Karinna" userId="9d0bee74-a55b-4ad4-805b-b6360945b669" providerId="ADAL" clId="{4E62EE4E-3E41-4CD9-B8A8-C97D31CD10D7}" dt="2021-08-16T19:58:22.929" v="1609" actId="1076"/>
          <ac:picMkLst>
            <pc:docMk/>
            <pc:sldMk cId="1165114555" sldId="732"/>
            <ac:picMk id="46" creationId="{E36432AD-92B0-42B6-9E0E-F76A53244E02}"/>
          </ac:picMkLst>
        </pc:picChg>
        <pc:picChg chg="add mod">
          <ac:chgData name="Seidel, Karinna" userId="9d0bee74-a55b-4ad4-805b-b6360945b669" providerId="ADAL" clId="{4E62EE4E-3E41-4CD9-B8A8-C97D31CD10D7}" dt="2021-08-16T19:58:22.929" v="1609" actId="1076"/>
          <ac:picMkLst>
            <pc:docMk/>
            <pc:sldMk cId="1165114555" sldId="732"/>
            <ac:picMk id="48" creationId="{F83E0EF9-7002-417C-8144-24CFF3CDB310}"/>
          </ac:picMkLst>
        </pc:picChg>
        <pc:picChg chg="add mod">
          <ac:chgData name="Seidel, Karinna" userId="9d0bee74-a55b-4ad4-805b-b6360945b669" providerId="ADAL" clId="{4E62EE4E-3E41-4CD9-B8A8-C97D31CD10D7}" dt="2021-08-16T19:58:26.277" v="1610" actId="1076"/>
          <ac:picMkLst>
            <pc:docMk/>
            <pc:sldMk cId="1165114555" sldId="732"/>
            <ac:picMk id="50" creationId="{99DF9A39-7DA1-484B-9EF1-5D9DDCAB2297}"/>
          </ac:picMkLst>
        </pc:picChg>
        <pc:picChg chg="add mod">
          <ac:chgData name="Seidel, Karinna" userId="9d0bee74-a55b-4ad4-805b-b6360945b669" providerId="ADAL" clId="{4E62EE4E-3E41-4CD9-B8A8-C97D31CD10D7}" dt="2021-08-16T19:58:32.861" v="1612" actId="1076"/>
          <ac:picMkLst>
            <pc:docMk/>
            <pc:sldMk cId="1165114555" sldId="732"/>
            <ac:picMk id="53" creationId="{778C903A-B077-4C0C-81F6-19FD287E2314}"/>
          </ac:picMkLst>
        </pc:picChg>
        <pc:picChg chg="add mod">
          <ac:chgData name="Seidel, Karinna" userId="9d0bee74-a55b-4ad4-805b-b6360945b669" providerId="ADAL" clId="{4E62EE4E-3E41-4CD9-B8A8-C97D31CD10D7}" dt="2021-08-16T19:58:35.367" v="1613" actId="1076"/>
          <ac:picMkLst>
            <pc:docMk/>
            <pc:sldMk cId="1165114555" sldId="732"/>
            <ac:picMk id="55" creationId="{F57FDFB5-7326-4939-A9D1-865ED91F76A4}"/>
          </ac:picMkLst>
        </pc:picChg>
        <pc:picChg chg="add mod">
          <ac:chgData name="Seidel, Karinna" userId="9d0bee74-a55b-4ad4-805b-b6360945b669" providerId="ADAL" clId="{4E62EE4E-3E41-4CD9-B8A8-C97D31CD10D7}" dt="2021-08-16T19:58:29.599" v="1611" actId="1076"/>
          <ac:picMkLst>
            <pc:docMk/>
            <pc:sldMk cId="1165114555" sldId="732"/>
            <ac:picMk id="56" creationId="{DC52C9E1-B980-4778-9E06-2D2E74C1CE5E}"/>
          </ac:picMkLst>
        </pc:picChg>
        <pc:picChg chg="add mod">
          <ac:chgData name="Seidel, Karinna" userId="9d0bee74-a55b-4ad4-805b-b6360945b669" providerId="ADAL" clId="{4E62EE4E-3E41-4CD9-B8A8-C97D31CD10D7}" dt="2021-08-16T20:03:37.579" v="1728" actId="1076"/>
          <ac:picMkLst>
            <pc:docMk/>
            <pc:sldMk cId="1165114555" sldId="732"/>
            <ac:picMk id="58" creationId="{AFCF289E-EFEB-4520-A824-1EC49EC7C43E}"/>
          </ac:picMkLst>
        </pc:picChg>
        <pc:picChg chg="add mod">
          <ac:chgData name="Seidel, Karinna" userId="9d0bee74-a55b-4ad4-805b-b6360945b669" providerId="ADAL" clId="{4E62EE4E-3E41-4CD9-B8A8-C97D31CD10D7}" dt="2021-08-16T20:03:40.863" v="1729" actId="1076"/>
          <ac:picMkLst>
            <pc:docMk/>
            <pc:sldMk cId="1165114555" sldId="732"/>
            <ac:picMk id="60" creationId="{F43F9225-A650-4EE3-93FA-88A01D3429FB}"/>
          </ac:picMkLst>
        </pc:picChg>
        <pc:picChg chg="add mod">
          <ac:chgData name="Seidel, Karinna" userId="9d0bee74-a55b-4ad4-805b-b6360945b669" providerId="ADAL" clId="{4E62EE4E-3E41-4CD9-B8A8-C97D31CD10D7}" dt="2021-08-16T20:02:53.574" v="1716" actId="554"/>
          <ac:picMkLst>
            <pc:docMk/>
            <pc:sldMk cId="1165114555" sldId="732"/>
            <ac:picMk id="62" creationId="{C402AADE-9765-4EBD-94CD-7823BAFD66A9}"/>
          </ac:picMkLst>
        </pc:picChg>
        <pc:picChg chg="add mod">
          <ac:chgData name="Seidel, Karinna" userId="9d0bee74-a55b-4ad4-805b-b6360945b669" providerId="ADAL" clId="{4E62EE4E-3E41-4CD9-B8A8-C97D31CD10D7}" dt="2021-08-16T20:02:53.574" v="1716" actId="554"/>
          <ac:picMkLst>
            <pc:docMk/>
            <pc:sldMk cId="1165114555" sldId="732"/>
            <ac:picMk id="63" creationId="{BD52CCCE-9AB9-43D0-AF4D-F3E4DFB286E1}"/>
          </ac:picMkLst>
        </pc:picChg>
        <pc:picChg chg="add mod">
          <ac:chgData name="Seidel, Karinna" userId="9d0bee74-a55b-4ad4-805b-b6360945b669" providerId="ADAL" clId="{4E62EE4E-3E41-4CD9-B8A8-C97D31CD10D7}" dt="2021-08-16T20:02:53.574" v="1716" actId="554"/>
          <ac:picMkLst>
            <pc:docMk/>
            <pc:sldMk cId="1165114555" sldId="732"/>
            <ac:picMk id="64" creationId="{1843531E-F93E-46A7-B458-201DC6BA1AA6}"/>
          </ac:picMkLst>
        </pc:picChg>
        <pc:picChg chg="add mod">
          <ac:chgData name="Seidel, Karinna" userId="9d0bee74-a55b-4ad4-805b-b6360945b669" providerId="ADAL" clId="{4E62EE4E-3E41-4CD9-B8A8-C97D31CD10D7}" dt="2021-08-16T20:03:03.934" v="1718" actId="1076"/>
          <ac:picMkLst>
            <pc:docMk/>
            <pc:sldMk cId="1165114555" sldId="732"/>
            <ac:picMk id="65" creationId="{7DD4EEC6-FE53-4A84-BC8F-F0D89932264C}"/>
          </ac:picMkLst>
        </pc:picChg>
        <pc:picChg chg="add mod">
          <ac:chgData name="Seidel, Karinna" userId="9d0bee74-a55b-4ad4-805b-b6360945b669" providerId="ADAL" clId="{4E62EE4E-3E41-4CD9-B8A8-C97D31CD10D7}" dt="2021-08-16T20:03:07.333" v="1719" actId="1076"/>
          <ac:picMkLst>
            <pc:docMk/>
            <pc:sldMk cId="1165114555" sldId="732"/>
            <ac:picMk id="66" creationId="{1D510EDE-1C9A-479B-9AAC-EC99431C42F4}"/>
          </ac:picMkLst>
        </pc:picChg>
        <pc:picChg chg="add mod">
          <ac:chgData name="Seidel, Karinna" userId="9d0bee74-a55b-4ad4-805b-b6360945b669" providerId="ADAL" clId="{4E62EE4E-3E41-4CD9-B8A8-C97D31CD10D7}" dt="2021-08-16T20:03:16.549" v="1721" actId="1076"/>
          <ac:picMkLst>
            <pc:docMk/>
            <pc:sldMk cId="1165114555" sldId="732"/>
            <ac:picMk id="67" creationId="{45DB76CF-1F32-437C-A704-956200554828}"/>
          </ac:picMkLst>
        </pc:picChg>
        <pc:picChg chg="add mod">
          <ac:chgData name="Seidel, Karinna" userId="9d0bee74-a55b-4ad4-805b-b6360945b669" providerId="ADAL" clId="{4E62EE4E-3E41-4CD9-B8A8-C97D31CD10D7}" dt="2021-08-16T20:03:20.948" v="1723" actId="1076"/>
          <ac:picMkLst>
            <pc:docMk/>
            <pc:sldMk cId="1165114555" sldId="732"/>
            <ac:picMk id="68" creationId="{CC64FD43-76EC-4CC0-BB85-F5B440826D9C}"/>
          </ac:picMkLst>
        </pc:picChg>
        <pc:picChg chg="add mod">
          <ac:chgData name="Seidel, Karinna" userId="9d0bee74-a55b-4ad4-805b-b6360945b669" providerId="ADAL" clId="{4E62EE4E-3E41-4CD9-B8A8-C97D31CD10D7}" dt="2021-08-16T20:03:37.579" v="1728" actId="1076"/>
          <ac:picMkLst>
            <pc:docMk/>
            <pc:sldMk cId="1165114555" sldId="732"/>
            <ac:picMk id="69" creationId="{BF60D1EF-8C0A-44C1-8E64-9D4264A60D52}"/>
          </ac:picMkLst>
        </pc:picChg>
        <pc:picChg chg="add mod">
          <ac:chgData name="Seidel, Karinna" userId="9d0bee74-a55b-4ad4-805b-b6360945b669" providerId="ADAL" clId="{4E62EE4E-3E41-4CD9-B8A8-C97D31CD10D7}" dt="2021-08-16T20:03:40.863" v="1729" actId="1076"/>
          <ac:picMkLst>
            <pc:docMk/>
            <pc:sldMk cId="1165114555" sldId="732"/>
            <ac:picMk id="70" creationId="{E9476DC3-C202-41C3-8CA9-B69FA55B54BA}"/>
          </ac:picMkLst>
        </pc:picChg>
      </pc:sldChg>
    </pc:docChg>
  </pc:docChgLst>
  <pc:docChgLst>
    <pc:chgData name="Felts, Kathy Schmidtke" userId="S::feltsk@umsystem.edu::79537ac4-d8fc-46a8-838f-8fe4bd1da518" providerId="AD" clId="Web-{FD4AC844-F092-46F2-8C7A-256A725C0D0B}"/>
    <pc:docChg chg="modSld">
      <pc:chgData name="Felts, Kathy Schmidtke" userId="S::feltsk@umsystem.edu::79537ac4-d8fc-46a8-838f-8fe4bd1da518" providerId="AD" clId="Web-{FD4AC844-F092-46F2-8C7A-256A725C0D0B}" dt="2021-08-24T14:33:52.301" v="8"/>
      <pc:docMkLst>
        <pc:docMk/>
      </pc:docMkLst>
      <pc:sldChg chg="addSp delSp modSp">
        <pc:chgData name="Felts, Kathy Schmidtke" userId="S::feltsk@umsystem.edu::79537ac4-d8fc-46a8-838f-8fe4bd1da518" providerId="AD" clId="Web-{FD4AC844-F092-46F2-8C7A-256A725C0D0B}" dt="2021-08-24T14:33:52.301" v="8"/>
        <pc:sldMkLst>
          <pc:docMk/>
          <pc:sldMk cId="3614806642" sldId="736"/>
        </pc:sldMkLst>
        <pc:graphicFrameChg chg="add del mod modGraphic">
          <ac:chgData name="Felts, Kathy Schmidtke" userId="S::feltsk@umsystem.edu::79537ac4-d8fc-46a8-838f-8fe4bd1da518" providerId="AD" clId="Web-{FD4AC844-F092-46F2-8C7A-256A725C0D0B}" dt="2021-08-24T14:33:52.301" v="8"/>
          <ac:graphicFrameMkLst>
            <pc:docMk/>
            <pc:sldMk cId="3614806642" sldId="736"/>
            <ac:graphicFrameMk id="7" creationId="{CD5BCB94-234D-47BF-BEED-A1696EB55CF5}"/>
          </ac:graphicFrameMkLst>
        </pc:graphicFrameChg>
      </pc:sldChg>
    </pc:docChg>
  </pc:docChgLst>
  <pc:docChgLst>
    <pc:chgData name="Hall, Cindy" userId="8fbe55e0-a8ac-42e7-a7d4-0f4e91027f9f" providerId="ADAL" clId="{D2906207-3A80-401B-8674-0712F0255D74}"/>
    <pc:docChg chg="sldOrd">
      <pc:chgData name="Hall, Cindy" userId="8fbe55e0-a8ac-42e7-a7d4-0f4e91027f9f" providerId="ADAL" clId="{D2906207-3A80-401B-8674-0712F0255D74}" dt="2021-08-25T22:12:10.411" v="0" actId="20578"/>
      <pc:docMkLst>
        <pc:docMk/>
      </pc:docMkLst>
      <pc:sldChg chg="ord">
        <pc:chgData name="Hall, Cindy" userId="8fbe55e0-a8ac-42e7-a7d4-0f4e91027f9f" providerId="ADAL" clId="{D2906207-3A80-401B-8674-0712F0255D74}" dt="2021-08-25T22:12:10.411" v="0" actId="20578"/>
        <pc:sldMkLst>
          <pc:docMk/>
          <pc:sldMk cId="3568843583" sldId="734"/>
        </pc:sldMkLst>
      </pc:sldChg>
    </pc:docChg>
  </pc:docChgLst>
  <pc:docChgLst>
    <pc:chgData name="Wiemann, Kelly Joann" userId="S::wiemannk@umsystem.edu::d5bb7430-3f83-47f2-a302-6892fcb7ebc6" providerId="AD" clId="Web-{D0296A87-4FA2-4197-87C6-F1B6C1047B1B}"/>
    <pc:docChg chg="modSld">
      <pc:chgData name="Wiemann, Kelly Joann" userId="S::wiemannk@umsystem.edu::d5bb7430-3f83-47f2-a302-6892fcb7ebc6" providerId="AD" clId="Web-{D0296A87-4FA2-4197-87C6-F1B6C1047B1B}" dt="2021-09-01T22:06:04.262" v="14" actId="20577"/>
      <pc:docMkLst>
        <pc:docMk/>
      </pc:docMkLst>
      <pc:sldChg chg="modSp">
        <pc:chgData name="Wiemann, Kelly Joann" userId="S::wiemannk@umsystem.edu::d5bb7430-3f83-47f2-a302-6892fcb7ebc6" providerId="AD" clId="Web-{D0296A87-4FA2-4197-87C6-F1B6C1047B1B}" dt="2021-09-01T22:05:49.152" v="6" actId="20577"/>
        <pc:sldMkLst>
          <pc:docMk/>
          <pc:sldMk cId="389971216" sldId="730"/>
        </pc:sldMkLst>
        <pc:spChg chg="mod">
          <ac:chgData name="Wiemann, Kelly Joann" userId="S::wiemannk@umsystem.edu::d5bb7430-3f83-47f2-a302-6892fcb7ebc6" providerId="AD" clId="Web-{D0296A87-4FA2-4197-87C6-F1B6C1047B1B}" dt="2021-09-01T22:05:49.152" v="6" actId="20577"/>
          <ac:spMkLst>
            <pc:docMk/>
            <pc:sldMk cId="389971216" sldId="730"/>
            <ac:spMk id="73" creationId="{8D618807-9630-4606-9FFD-2712D31C1795}"/>
          </ac:spMkLst>
        </pc:spChg>
      </pc:sldChg>
      <pc:sldChg chg="modSp">
        <pc:chgData name="Wiemann, Kelly Joann" userId="S::wiemannk@umsystem.edu::d5bb7430-3f83-47f2-a302-6892fcb7ebc6" providerId="AD" clId="Web-{D0296A87-4FA2-4197-87C6-F1B6C1047B1B}" dt="2021-09-01T22:06:04.262" v="14" actId="20577"/>
        <pc:sldMkLst>
          <pc:docMk/>
          <pc:sldMk cId="4251321733" sldId="738"/>
        </pc:sldMkLst>
        <pc:spChg chg="mod">
          <ac:chgData name="Wiemann, Kelly Joann" userId="S::wiemannk@umsystem.edu::d5bb7430-3f83-47f2-a302-6892fcb7ebc6" providerId="AD" clId="Web-{D0296A87-4FA2-4197-87C6-F1B6C1047B1B}" dt="2021-09-01T22:06:04.262" v="14" actId="20577"/>
          <ac:spMkLst>
            <pc:docMk/>
            <pc:sldMk cId="4251321733" sldId="738"/>
            <ac:spMk id="94" creationId="{E0CC2728-99A8-42C4-8B9C-D3D4A05D003D}"/>
          </ac:spMkLst>
        </pc:spChg>
      </pc:sldChg>
    </pc:docChg>
  </pc:docChgLst>
  <pc:docChgLst>
    <pc:chgData name="Felts, Kathy Schmidtke" userId="S::feltsk@umsystem.edu::79537ac4-d8fc-46a8-838f-8fe4bd1da518" providerId="AD" clId="Web-{CAEFD359-44D5-4BDE-AC05-E777795999E1}"/>
    <pc:docChg chg="modSld">
      <pc:chgData name="Felts, Kathy Schmidtke" userId="S::feltsk@umsystem.edu::79537ac4-d8fc-46a8-838f-8fe4bd1da518" providerId="AD" clId="Web-{CAEFD359-44D5-4BDE-AC05-E777795999E1}" dt="2021-09-02T02:44:49.083" v="14" actId="1076"/>
      <pc:docMkLst>
        <pc:docMk/>
      </pc:docMkLst>
      <pc:sldChg chg="addSp delSp modSp">
        <pc:chgData name="Felts, Kathy Schmidtke" userId="S::feltsk@umsystem.edu::79537ac4-d8fc-46a8-838f-8fe4bd1da518" providerId="AD" clId="Web-{CAEFD359-44D5-4BDE-AC05-E777795999E1}" dt="2021-09-02T02:44:49.083" v="14" actId="1076"/>
        <pc:sldMkLst>
          <pc:docMk/>
          <pc:sldMk cId="3336433772" sldId="743"/>
        </pc:sldMkLst>
        <pc:picChg chg="del mod">
          <ac:chgData name="Felts, Kathy Schmidtke" userId="S::feltsk@umsystem.edu::79537ac4-d8fc-46a8-838f-8fe4bd1da518" providerId="AD" clId="Web-{CAEFD359-44D5-4BDE-AC05-E777795999E1}" dt="2021-09-02T02:44:18.130" v="7"/>
          <ac:picMkLst>
            <pc:docMk/>
            <pc:sldMk cId="3336433772" sldId="743"/>
            <ac:picMk id="3" creationId="{BDDB5327-4A90-4120-B397-0945EC137915}"/>
          </ac:picMkLst>
        </pc:picChg>
        <pc:picChg chg="add mod">
          <ac:chgData name="Felts, Kathy Schmidtke" userId="S::feltsk@umsystem.edu::79537ac4-d8fc-46a8-838f-8fe4bd1da518" providerId="AD" clId="Web-{CAEFD359-44D5-4BDE-AC05-E777795999E1}" dt="2021-09-02T02:44:49.083" v="14" actId="1076"/>
          <ac:picMkLst>
            <pc:docMk/>
            <pc:sldMk cId="3336433772" sldId="743"/>
            <ac:picMk id="4" creationId="{70FB9627-2827-4858-86C2-49E5391A67FA}"/>
          </ac:picMkLst>
        </pc:picChg>
      </pc:sldChg>
      <pc:sldChg chg="addSp delSp modSp">
        <pc:chgData name="Felts, Kathy Schmidtke" userId="S::feltsk@umsystem.edu::79537ac4-d8fc-46a8-838f-8fe4bd1da518" providerId="AD" clId="Web-{CAEFD359-44D5-4BDE-AC05-E777795999E1}" dt="2021-09-02T02:43:45.614" v="6" actId="1076"/>
        <pc:sldMkLst>
          <pc:docMk/>
          <pc:sldMk cId="4124603811" sldId="744"/>
        </pc:sldMkLst>
        <pc:picChg chg="del">
          <ac:chgData name="Felts, Kathy Schmidtke" userId="S::feltsk@umsystem.edu::79537ac4-d8fc-46a8-838f-8fe4bd1da518" providerId="AD" clId="Web-{CAEFD359-44D5-4BDE-AC05-E777795999E1}" dt="2021-09-02T02:43:31.661" v="2"/>
          <ac:picMkLst>
            <pc:docMk/>
            <pc:sldMk cId="4124603811" sldId="744"/>
            <ac:picMk id="2" creationId="{63F1D785-E2D1-4BF5-BCDA-0A70CADAA3A7}"/>
          </ac:picMkLst>
        </pc:picChg>
        <pc:picChg chg="add mod">
          <ac:chgData name="Felts, Kathy Schmidtke" userId="S::feltsk@umsystem.edu::79537ac4-d8fc-46a8-838f-8fe4bd1da518" providerId="AD" clId="Web-{CAEFD359-44D5-4BDE-AC05-E777795999E1}" dt="2021-09-02T02:43:45.614" v="6" actId="1076"/>
          <ac:picMkLst>
            <pc:docMk/>
            <pc:sldMk cId="4124603811" sldId="744"/>
            <ac:picMk id="3" creationId="{080615A5-3739-4F86-B565-E4210052DC11}"/>
          </ac:picMkLst>
        </pc:picChg>
      </pc:sldChg>
    </pc:docChg>
  </pc:docChgLst>
  <pc:docChgLst>
    <pc:chgData name="Felts, Kathy Schmidtke" userId="S::feltsk@umsystem.edu::79537ac4-d8fc-46a8-838f-8fe4bd1da518" providerId="AD" clId="Web-{BF4CAA4A-D338-428D-838B-B56D50EAD695}"/>
    <pc:docChg chg="modSld">
      <pc:chgData name="Felts, Kathy Schmidtke" userId="S::feltsk@umsystem.edu::79537ac4-d8fc-46a8-838f-8fe4bd1da518" providerId="AD" clId="Web-{BF4CAA4A-D338-428D-838B-B56D50EAD695}" dt="2021-08-31T21:55:42.007" v="21"/>
      <pc:docMkLst>
        <pc:docMk/>
      </pc:docMkLst>
      <pc:sldChg chg="modSp">
        <pc:chgData name="Felts, Kathy Schmidtke" userId="S::feltsk@umsystem.edu::79537ac4-d8fc-46a8-838f-8fe4bd1da518" providerId="AD" clId="Web-{BF4CAA4A-D338-428D-838B-B56D50EAD695}" dt="2021-08-31T21:55:42.007" v="21"/>
        <pc:sldMkLst>
          <pc:docMk/>
          <pc:sldMk cId="2098982460" sldId="727"/>
        </pc:sldMkLst>
        <pc:graphicFrameChg chg="mod modGraphic">
          <ac:chgData name="Felts, Kathy Schmidtke" userId="S::feltsk@umsystem.edu::79537ac4-d8fc-46a8-838f-8fe4bd1da518" providerId="AD" clId="Web-{BF4CAA4A-D338-428D-838B-B56D50EAD695}" dt="2021-08-31T21:55:42.007" v="21"/>
          <ac:graphicFrameMkLst>
            <pc:docMk/>
            <pc:sldMk cId="2098982460" sldId="727"/>
            <ac:graphicFrameMk id="5" creationId="{385B0B39-1021-4A79-8D80-C713CBBDFF81}"/>
          </ac:graphicFrameMkLst>
        </pc:graphicFrameChg>
      </pc:sldChg>
    </pc:docChg>
  </pc:docChgLst>
  <pc:docChgLst>
    <pc:chgData name="Wiemann, Kelly Joann" userId="S::wiemannk@umsystem.edu::d5bb7430-3f83-47f2-a302-6892fcb7ebc6" providerId="AD" clId="Web-{1ACB3D60-7180-4097-AAAC-2CCE55A92DBE}"/>
    <pc:docChg chg="modSld">
      <pc:chgData name="Wiemann, Kelly Joann" userId="S::wiemannk@umsystem.edu::d5bb7430-3f83-47f2-a302-6892fcb7ebc6" providerId="AD" clId="Web-{1ACB3D60-7180-4097-AAAC-2CCE55A92DBE}" dt="2021-08-25T23:31:03.014" v="63" actId="1076"/>
      <pc:docMkLst>
        <pc:docMk/>
      </pc:docMkLst>
      <pc:sldChg chg="modSp">
        <pc:chgData name="Wiemann, Kelly Joann" userId="S::wiemannk@umsystem.edu::d5bb7430-3f83-47f2-a302-6892fcb7ebc6" providerId="AD" clId="Web-{1ACB3D60-7180-4097-AAAC-2CCE55A92DBE}" dt="2021-08-25T23:30:33.530" v="58" actId="1076"/>
        <pc:sldMkLst>
          <pc:docMk/>
          <pc:sldMk cId="2797123224" sldId="674"/>
        </pc:sldMkLst>
        <pc:spChg chg="mod">
          <ac:chgData name="Wiemann, Kelly Joann" userId="S::wiemannk@umsystem.edu::d5bb7430-3f83-47f2-a302-6892fcb7ebc6" providerId="AD" clId="Web-{1ACB3D60-7180-4097-AAAC-2CCE55A92DBE}" dt="2021-08-25T23:30:33.530" v="58" actId="1076"/>
          <ac:spMkLst>
            <pc:docMk/>
            <pc:sldMk cId="2797123224" sldId="674"/>
            <ac:spMk id="6" creationId="{F3FFB224-32DB-44D6-918C-B9248CAC7218}"/>
          </ac:spMkLst>
        </pc:spChg>
      </pc:sldChg>
      <pc:sldChg chg="modSp">
        <pc:chgData name="Wiemann, Kelly Joann" userId="S::wiemannk@umsystem.edu::d5bb7430-3f83-47f2-a302-6892fcb7ebc6" providerId="AD" clId="Web-{1ACB3D60-7180-4097-AAAC-2CCE55A92DBE}" dt="2021-08-25T23:31:03.014" v="63" actId="1076"/>
        <pc:sldMkLst>
          <pc:docMk/>
          <pc:sldMk cId="1836761248" sldId="724"/>
        </pc:sldMkLst>
        <pc:spChg chg="mod">
          <ac:chgData name="Wiemann, Kelly Joann" userId="S::wiemannk@umsystem.edu::d5bb7430-3f83-47f2-a302-6892fcb7ebc6" providerId="AD" clId="Web-{1ACB3D60-7180-4097-AAAC-2CCE55A92DBE}" dt="2021-08-25T23:31:03.014" v="63" actId="1076"/>
          <ac:spMkLst>
            <pc:docMk/>
            <pc:sldMk cId="1836761248" sldId="724"/>
            <ac:spMk id="6" creationId="{775F1162-3B8D-472B-9943-5A3994C7339B}"/>
          </ac:spMkLst>
        </pc:spChg>
      </pc:sldChg>
      <pc:sldChg chg="addSp delSp modSp">
        <pc:chgData name="Wiemann, Kelly Joann" userId="S::wiemannk@umsystem.edu::d5bb7430-3f83-47f2-a302-6892fcb7ebc6" providerId="AD" clId="Web-{1ACB3D60-7180-4097-AAAC-2CCE55A92DBE}" dt="2021-08-25T23:30:47.421" v="61"/>
        <pc:sldMkLst>
          <pc:docMk/>
          <pc:sldMk cId="1676609201" sldId="731"/>
        </pc:sldMkLst>
        <pc:spChg chg="mod">
          <ac:chgData name="Wiemann, Kelly Joann" userId="S::wiemannk@umsystem.edu::d5bb7430-3f83-47f2-a302-6892fcb7ebc6" providerId="AD" clId="Web-{1ACB3D60-7180-4097-AAAC-2CCE55A92DBE}" dt="2021-08-25T23:30:45.655" v="60" actId="1076"/>
          <ac:spMkLst>
            <pc:docMk/>
            <pc:sldMk cId="1676609201" sldId="731"/>
            <ac:spMk id="2" creationId="{00000000-0000-0000-0000-000000000000}"/>
          </ac:spMkLst>
        </pc:spChg>
        <pc:spChg chg="add">
          <ac:chgData name="Wiemann, Kelly Joann" userId="S::wiemannk@umsystem.edu::d5bb7430-3f83-47f2-a302-6892fcb7ebc6" providerId="AD" clId="Web-{1ACB3D60-7180-4097-AAAC-2CCE55A92DBE}" dt="2021-08-25T23:28:32.438" v="42"/>
          <ac:spMkLst>
            <pc:docMk/>
            <pc:sldMk cId="1676609201" sldId="731"/>
            <ac:spMk id="3" creationId="{C013CABE-B333-40D7-AA1A-86F72B0AFA92}"/>
          </ac:spMkLst>
        </pc:spChg>
        <pc:spChg chg="add del">
          <ac:chgData name="Wiemann, Kelly Joann" userId="S::wiemannk@umsystem.edu::d5bb7430-3f83-47f2-a302-6892fcb7ebc6" providerId="AD" clId="Web-{1ACB3D60-7180-4097-AAAC-2CCE55A92DBE}" dt="2021-08-25T23:30:47.421" v="61"/>
          <ac:spMkLst>
            <pc:docMk/>
            <pc:sldMk cId="1676609201" sldId="731"/>
            <ac:spMk id="4" creationId="{B8D02007-DB6D-47CB-9202-2D9626F583B8}"/>
          </ac:spMkLst>
        </pc:spChg>
      </pc:sldChg>
      <pc:sldChg chg="addSp modSp">
        <pc:chgData name="Wiemann, Kelly Joann" userId="S::wiemannk@umsystem.edu::d5bb7430-3f83-47f2-a302-6892fcb7ebc6" providerId="AD" clId="Web-{1ACB3D60-7180-4097-AAAC-2CCE55A92DBE}" dt="2021-08-25T23:30:39.718" v="59" actId="1076"/>
        <pc:sldMkLst>
          <pc:docMk/>
          <pc:sldMk cId="3887600858" sldId="736"/>
        </pc:sldMkLst>
        <pc:spChg chg="mod">
          <ac:chgData name="Wiemann, Kelly Joann" userId="S::wiemannk@umsystem.edu::d5bb7430-3f83-47f2-a302-6892fcb7ebc6" providerId="AD" clId="Web-{1ACB3D60-7180-4097-AAAC-2CCE55A92DBE}" dt="2021-08-25T23:30:39.718" v="59" actId="1076"/>
          <ac:spMkLst>
            <pc:docMk/>
            <pc:sldMk cId="3887600858" sldId="736"/>
            <ac:spMk id="2" creationId="{00000000-0000-0000-0000-000000000000}"/>
          </ac:spMkLst>
        </pc:spChg>
        <pc:spChg chg="add mod">
          <ac:chgData name="Wiemann, Kelly Joann" userId="S::wiemannk@umsystem.edu::d5bb7430-3f83-47f2-a302-6892fcb7ebc6" providerId="AD" clId="Web-{1ACB3D60-7180-4097-AAAC-2CCE55A92DBE}" dt="2021-08-25T23:28:19.875" v="41" actId="1076"/>
          <ac:spMkLst>
            <pc:docMk/>
            <pc:sldMk cId="3887600858" sldId="736"/>
            <ac:spMk id="3" creationId="{F5531CB5-A188-47DA-B689-189AE67EDABC}"/>
          </ac:spMkLst>
        </pc:spChg>
      </pc:sldChg>
    </pc:docChg>
  </pc:docChgLst>
  <pc:docChgLst>
    <pc:chgData name="Wiemann, Kelly Joann" userId="S::wiemannk@umsystem.edu::d5bb7430-3f83-47f2-a302-6892fcb7ebc6" providerId="AD" clId="Web-{48529A84-FB85-4C77-A47C-5D86B28265EF}"/>
    <pc:docChg chg="modSld">
      <pc:chgData name="Wiemann, Kelly Joann" userId="S::wiemannk@umsystem.edu::d5bb7430-3f83-47f2-a302-6892fcb7ebc6" providerId="AD" clId="Web-{48529A84-FB85-4C77-A47C-5D86B28265EF}" dt="2021-08-31T18:46:23.134" v="1" actId="20577"/>
      <pc:docMkLst>
        <pc:docMk/>
      </pc:docMkLst>
      <pc:sldChg chg="modSp">
        <pc:chgData name="Wiemann, Kelly Joann" userId="S::wiemannk@umsystem.edu::d5bb7430-3f83-47f2-a302-6892fcb7ebc6" providerId="AD" clId="Web-{48529A84-FB85-4C77-A47C-5D86B28265EF}" dt="2021-08-31T18:46:23.134" v="1" actId="20577"/>
        <pc:sldMkLst>
          <pc:docMk/>
          <pc:sldMk cId="999114056" sldId="723"/>
        </pc:sldMkLst>
        <pc:spChg chg="mod">
          <ac:chgData name="Wiemann, Kelly Joann" userId="S::wiemannk@umsystem.edu::d5bb7430-3f83-47f2-a302-6892fcb7ebc6" providerId="AD" clId="Web-{48529A84-FB85-4C77-A47C-5D86B28265EF}" dt="2021-08-31T18:46:23.134" v="1" actId="20577"/>
          <ac:spMkLst>
            <pc:docMk/>
            <pc:sldMk cId="999114056" sldId="723"/>
            <ac:spMk id="3" creationId="{1B2345BD-F6EE-47B6-9FC0-83B5CD57A86D}"/>
          </ac:spMkLst>
        </pc:spChg>
      </pc:sldChg>
    </pc:docChg>
  </pc:docChgLst>
  <pc:docChgLst>
    <pc:chgData name="Choi, Mun" userId="a971d8c9-bf4f-4e77-8e00-819410cbe212" providerId="ADAL" clId="{0C98CEC2-6706-EB41-A75C-BD41F6336EA8}"/>
    <pc:docChg chg="sldOrd">
      <pc:chgData name="Choi, Mun" userId="a971d8c9-bf4f-4e77-8e00-819410cbe212" providerId="ADAL" clId="{0C98CEC2-6706-EB41-A75C-BD41F6336EA8}" dt="2021-09-02T11:28:21.126" v="1" actId="20578"/>
      <pc:docMkLst>
        <pc:docMk/>
      </pc:docMkLst>
      <pc:sldChg chg="ord">
        <pc:chgData name="Choi, Mun" userId="a971d8c9-bf4f-4e77-8e00-819410cbe212" providerId="ADAL" clId="{0C98CEC2-6706-EB41-A75C-BD41F6336EA8}" dt="2021-09-02T11:27:26.823" v="0" actId="20578"/>
        <pc:sldMkLst>
          <pc:docMk/>
          <pc:sldMk cId="1836761248" sldId="724"/>
        </pc:sldMkLst>
      </pc:sldChg>
      <pc:sldChg chg="ord">
        <pc:chgData name="Choi, Mun" userId="a971d8c9-bf4f-4e77-8e00-819410cbe212" providerId="ADAL" clId="{0C98CEC2-6706-EB41-A75C-BD41F6336EA8}" dt="2021-09-02T11:28:21.126" v="1" actId="20578"/>
        <pc:sldMkLst>
          <pc:docMk/>
          <pc:sldMk cId="3884135088" sldId="735"/>
        </pc:sldMkLst>
      </pc:sldChg>
    </pc:docChg>
  </pc:docChgLst>
  <pc:docChgLst>
    <pc:chgData name="Felts, Kathy Schmidtke" userId="S::feltsk@umsystem.edu::79537ac4-d8fc-46a8-838f-8fe4bd1da518" providerId="AD" clId="Web-{5D05804B-3B89-40A2-99CB-BA2FE979C2C0}"/>
    <pc:docChg chg="modSld">
      <pc:chgData name="Felts, Kathy Schmidtke" userId="S::feltsk@umsystem.edu::79537ac4-d8fc-46a8-838f-8fe4bd1da518" providerId="AD" clId="Web-{5D05804B-3B89-40A2-99CB-BA2FE979C2C0}" dt="2021-09-02T00:42:22.165" v="69"/>
      <pc:docMkLst>
        <pc:docMk/>
      </pc:docMkLst>
      <pc:sldChg chg="addSp delSp modSp modNotes">
        <pc:chgData name="Felts, Kathy Schmidtke" userId="S::feltsk@umsystem.edu::79537ac4-d8fc-46a8-838f-8fe4bd1da518" providerId="AD" clId="Web-{5D05804B-3B89-40A2-99CB-BA2FE979C2C0}" dt="2021-09-02T00:42:22.165" v="69"/>
        <pc:sldMkLst>
          <pc:docMk/>
          <pc:sldMk cId="3861987991" sldId="742"/>
        </pc:sldMkLst>
        <pc:picChg chg="add mod">
          <ac:chgData name="Felts, Kathy Schmidtke" userId="S::feltsk@umsystem.edu::79537ac4-d8fc-46a8-838f-8fe4bd1da518" providerId="AD" clId="Web-{5D05804B-3B89-40A2-99CB-BA2FE979C2C0}" dt="2021-09-02T00:40:23.961" v="4" actId="1076"/>
          <ac:picMkLst>
            <pc:docMk/>
            <pc:sldMk cId="3861987991" sldId="742"/>
            <ac:picMk id="3" creationId="{5CDBCD2E-B937-4FFB-9C07-55A4A88ACFF7}"/>
          </ac:picMkLst>
        </pc:picChg>
        <pc:picChg chg="del">
          <ac:chgData name="Felts, Kathy Schmidtke" userId="S::feltsk@umsystem.edu::79537ac4-d8fc-46a8-838f-8fe4bd1da518" providerId="AD" clId="Web-{5D05804B-3B89-40A2-99CB-BA2FE979C2C0}" dt="2021-09-02T00:39:41.413" v="0"/>
          <ac:picMkLst>
            <pc:docMk/>
            <pc:sldMk cId="3861987991" sldId="742"/>
            <ac:picMk id="4" creationId="{9E65C943-B6EE-4CB0-BDDB-89744CF4B9B7}"/>
          </ac:picMkLst>
        </pc:picChg>
      </pc:sldChg>
    </pc:docChg>
  </pc:docChgLst>
  <pc:docChgLst>
    <pc:chgData name="Wiemann, Kelly Joann" userId="S::wiemannk@umsystem.edu::d5bb7430-3f83-47f2-a302-6892fcb7ebc6" providerId="AD" clId="Web-{4F526B7F-1337-447E-996C-AD984E5E7439}"/>
    <pc:docChg chg="modSld">
      <pc:chgData name="Wiemann, Kelly Joann" userId="S::wiemannk@umsystem.edu::d5bb7430-3f83-47f2-a302-6892fcb7ebc6" providerId="AD" clId="Web-{4F526B7F-1337-447E-996C-AD984E5E7439}" dt="2021-09-01T16:03:07.703" v="4" actId="1076"/>
      <pc:docMkLst>
        <pc:docMk/>
      </pc:docMkLst>
      <pc:sldChg chg="modSp">
        <pc:chgData name="Wiemann, Kelly Joann" userId="S::wiemannk@umsystem.edu::d5bb7430-3f83-47f2-a302-6892fcb7ebc6" providerId="AD" clId="Web-{4F526B7F-1337-447E-996C-AD984E5E7439}" dt="2021-09-01T16:03:07.703" v="4" actId="1076"/>
        <pc:sldMkLst>
          <pc:docMk/>
          <pc:sldMk cId="1676609201" sldId="731"/>
        </pc:sldMkLst>
        <pc:spChg chg="mod">
          <ac:chgData name="Wiemann, Kelly Joann" userId="S::wiemannk@umsystem.edu::d5bb7430-3f83-47f2-a302-6892fcb7ebc6" providerId="AD" clId="Web-{4F526B7F-1337-447E-996C-AD984E5E7439}" dt="2021-09-01T16:03:07.703" v="4" actId="1076"/>
          <ac:spMkLst>
            <pc:docMk/>
            <pc:sldMk cId="1676609201" sldId="731"/>
            <ac:spMk id="2" creationId="{00000000-0000-0000-0000-000000000000}"/>
          </ac:spMkLst>
        </pc:spChg>
      </pc:sldChg>
      <pc:sldChg chg="modSp">
        <pc:chgData name="Wiemann, Kelly Joann" userId="S::wiemannk@umsystem.edu::d5bb7430-3f83-47f2-a302-6892fcb7ebc6" providerId="AD" clId="Web-{4F526B7F-1337-447E-996C-AD984E5E7439}" dt="2021-09-01T16:03:01.218" v="3" actId="1076"/>
        <pc:sldMkLst>
          <pc:docMk/>
          <pc:sldMk cId="3887600858" sldId="736"/>
        </pc:sldMkLst>
        <pc:spChg chg="mod">
          <ac:chgData name="Wiemann, Kelly Joann" userId="S::wiemannk@umsystem.edu::d5bb7430-3f83-47f2-a302-6892fcb7ebc6" providerId="AD" clId="Web-{4F526B7F-1337-447E-996C-AD984E5E7439}" dt="2021-09-01T16:03:01.218" v="3" actId="1076"/>
          <ac:spMkLst>
            <pc:docMk/>
            <pc:sldMk cId="3887600858" sldId="736"/>
            <ac:spMk id="2" creationId="{00000000-0000-0000-0000-000000000000}"/>
          </ac:spMkLst>
        </pc:spChg>
        <pc:picChg chg="ord">
          <ac:chgData name="Wiemann, Kelly Joann" userId="S::wiemannk@umsystem.edu::d5bb7430-3f83-47f2-a302-6892fcb7ebc6" providerId="AD" clId="Web-{4F526B7F-1337-447E-996C-AD984E5E7439}" dt="2021-09-01T16:02:48.218" v="0"/>
          <ac:picMkLst>
            <pc:docMk/>
            <pc:sldMk cId="3887600858" sldId="736"/>
            <ac:picMk id="7" creationId="{F7AAFCA3-F4E4-4C77-B276-EC5C0812F48F}"/>
          </ac:picMkLst>
        </pc:picChg>
      </pc:sldChg>
    </pc:docChg>
  </pc:docChgLst>
  <pc:docChgLst>
    <pc:chgData name="Felts, Kathy Schmidtke" userId="S::feltsk@umsystem.edu::79537ac4-d8fc-46a8-838f-8fe4bd1da518" providerId="AD" clId="Web-{DBD487B4-ABF5-4B34-9AB1-312A3660212B}"/>
    <pc:docChg chg="modSld">
      <pc:chgData name="Felts, Kathy Schmidtke" userId="S::feltsk@umsystem.edu::79537ac4-d8fc-46a8-838f-8fe4bd1da518" providerId="AD" clId="Web-{DBD487B4-ABF5-4B34-9AB1-312A3660212B}" dt="2021-09-01T04:25:22.734" v="37" actId="14100"/>
      <pc:docMkLst>
        <pc:docMk/>
      </pc:docMkLst>
      <pc:sldChg chg="addSp delSp modSp">
        <pc:chgData name="Felts, Kathy Schmidtke" userId="S::feltsk@umsystem.edu::79537ac4-d8fc-46a8-838f-8fe4bd1da518" providerId="AD" clId="Web-{DBD487B4-ABF5-4B34-9AB1-312A3660212B}" dt="2021-09-01T04:06:23.671" v="27" actId="1076"/>
        <pc:sldMkLst>
          <pc:docMk/>
          <pc:sldMk cId="2797123224" sldId="674"/>
        </pc:sldMkLst>
        <pc:picChg chg="del">
          <ac:chgData name="Felts, Kathy Schmidtke" userId="S::feltsk@umsystem.edu::79537ac4-d8fc-46a8-838f-8fe4bd1da518" providerId="AD" clId="Web-{DBD487B4-ABF5-4B34-9AB1-312A3660212B}" dt="2021-09-01T04:03:03.905" v="0"/>
          <ac:picMkLst>
            <pc:docMk/>
            <pc:sldMk cId="2797123224" sldId="674"/>
            <ac:picMk id="4" creationId="{F2A0D31C-375F-4C31-8B9F-32F7951EE277}"/>
          </ac:picMkLst>
        </pc:picChg>
        <pc:picChg chg="add mod">
          <ac:chgData name="Felts, Kathy Schmidtke" userId="S::feltsk@umsystem.edu::79537ac4-d8fc-46a8-838f-8fe4bd1da518" providerId="AD" clId="Web-{DBD487B4-ABF5-4B34-9AB1-312A3660212B}" dt="2021-09-01T04:06:23.671" v="27" actId="1076"/>
          <ac:picMkLst>
            <pc:docMk/>
            <pc:sldMk cId="2797123224" sldId="674"/>
            <ac:picMk id="5" creationId="{CA5F4FFA-BAA9-493A-A89E-F554696C4D2C}"/>
          </ac:picMkLst>
        </pc:picChg>
      </pc:sldChg>
      <pc:sldChg chg="addSp delSp modSp">
        <pc:chgData name="Felts, Kathy Schmidtke" userId="S::feltsk@umsystem.edu::79537ac4-d8fc-46a8-838f-8fe4bd1da518" providerId="AD" clId="Web-{DBD487B4-ABF5-4B34-9AB1-312A3660212B}" dt="2021-09-01T04:25:22.734" v="37" actId="14100"/>
        <pc:sldMkLst>
          <pc:docMk/>
          <pc:sldMk cId="1836761248" sldId="724"/>
        </pc:sldMkLst>
        <pc:picChg chg="add del mod">
          <ac:chgData name="Felts, Kathy Schmidtke" userId="S::feltsk@umsystem.edu::79537ac4-d8fc-46a8-838f-8fe4bd1da518" providerId="AD" clId="Web-{DBD487B4-ABF5-4B34-9AB1-312A3660212B}" dt="2021-09-01T04:25:13.078" v="34"/>
          <ac:picMkLst>
            <pc:docMk/>
            <pc:sldMk cId="1836761248" sldId="724"/>
            <ac:picMk id="2" creationId="{7DE79D91-A0C1-4653-BB06-5E23AEA3F547}"/>
          </ac:picMkLst>
        </pc:picChg>
        <pc:picChg chg="del">
          <ac:chgData name="Felts, Kathy Schmidtke" userId="S::feltsk@umsystem.edu::79537ac4-d8fc-46a8-838f-8fe4bd1da518" providerId="AD" clId="Web-{DBD487B4-ABF5-4B34-9AB1-312A3660212B}" dt="2021-09-01T04:21:58.453" v="29"/>
          <ac:picMkLst>
            <pc:docMk/>
            <pc:sldMk cId="1836761248" sldId="724"/>
            <ac:picMk id="3" creationId="{54016B8F-21ED-41A2-AC88-2BAEEC97D0AF}"/>
          </ac:picMkLst>
        </pc:picChg>
        <pc:picChg chg="add mod">
          <ac:chgData name="Felts, Kathy Schmidtke" userId="S::feltsk@umsystem.edu::79537ac4-d8fc-46a8-838f-8fe4bd1da518" providerId="AD" clId="Web-{DBD487B4-ABF5-4B34-9AB1-312A3660212B}" dt="2021-09-01T04:25:22.734" v="37" actId="14100"/>
          <ac:picMkLst>
            <pc:docMk/>
            <pc:sldMk cId="1836761248" sldId="724"/>
            <ac:picMk id="4" creationId="{DAF3D38B-C38F-443A-8CF3-CECD9608BC04}"/>
          </ac:picMkLst>
        </pc:picChg>
      </pc:sldChg>
      <pc:sldChg chg="addSp delSp modSp">
        <pc:chgData name="Felts, Kathy Schmidtke" userId="S::feltsk@umsystem.edu::79537ac4-d8fc-46a8-838f-8fe4bd1da518" providerId="AD" clId="Web-{DBD487B4-ABF5-4B34-9AB1-312A3660212B}" dt="2021-09-01T04:06:58.280" v="28" actId="1076"/>
        <pc:sldMkLst>
          <pc:docMk/>
          <pc:sldMk cId="1676609201" sldId="731"/>
        </pc:sldMkLst>
        <pc:spChg chg="del">
          <ac:chgData name="Felts, Kathy Schmidtke" userId="S::feltsk@umsystem.edu::79537ac4-d8fc-46a8-838f-8fe4bd1da518" providerId="AD" clId="Web-{DBD487B4-ABF5-4B34-9AB1-312A3660212B}" dt="2021-09-01T04:05:40.218" v="19"/>
          <ac:spMkLst>
            <pc:docMk/>
            <pc:sldMk cId="1676609201" sldId="731"/>
            <ac:spMk id="8" creationId="{514DD0D9-DC95-4749-9EB8-5B5BC53B4199}"/>
          </ac:spMkLst>
        </pc:spChg>
        <pc:picChg chg="add mod">
          <ac:chgData name="Felts, Kathy Schmidtke" userId="S::feltsk@umsystem.edu::79537ac4-d8fc-46a8-838f-8fe4bd1da518" providerId="AD" clId="Web-{DBD487B4-ABF5-4B34-9AB1-312A3660212B}" dt="2021-09-01T04:06:58.280" v="28" actId="1076"/>
          <ac:picMkLst>
            <pc:docMk/>
            <pc:sldMk cId="1676609201" sldId="731"/>
            <ac:picMk id="4" creationId="{3164271E-BFBE-46DA-B675-28091EE4CFD6}"/>
          </ac:picMkLst>
        </pc:picChg>
        <pc:picChg chg="del">
          <ac:chgData name="Felts, Kathy Schmidtke" userId="S::feltsk@umsystem.edu::79537ac4-d8fc-46a8-838f-8fe4bd1da518" providerId="AD" clId="Web-{DBD487B4-ABF5-4B34-9AB1-312A3660212B}" dt="2021-09-01T04:05:36.858" v="18"/>
          <ac:picMkLst>
            <pc:docMk/>
            <pc:sldMk cId="1676609201" sldId="731"/>
            <ac:picMk id="9" creationId="{07F52F9D-AE46-46DB-8B89-7A1408840754}"/>
          </ac:picMkLst>
        </pc:picChg>
      </pc:sldChg>
      <pc:sldChg chg="addSp delSp modSp">
        <pc:chgData name="Felts, Kathy Schmidtke" userId="S::feltsk@umsystem.edu::79537ac4-d8fc-46a8-838f-8fe4bd1da518" providerId="AD" clId="Web-{DBD487B4-ABF5-4B34-9AB1-312A3660212B}" dt="2021-09-01T04:06:18.749" v="26" actId="1076"/>
        <pc:sldMkLst>
          <pc:docMk/>
          <pc:sldMk cId="3887600858" sldId="736"/>
        </pc:sldMkLst>
        <pc:spChg chg="add del mod">
          <ac:chgData name="Felts, Kathy Schmidtke" userId="S::feltsk@umsystem.edu::79537ac4-d8fc-46a8-838f-8fe4bd1da518" providerId="AD" clId="Web-{DBD487B4-ABF5-4B34-9AB1-312A3660212B}" dt="2021-09-01T04:04:21.749" v="9"/>
          <ac:spMkLst>
            <pc:docMk/>
            <pc:sldMk cId="3887600858" sldId="736"/>
            <ac:spMk id="6" creationId="{486EFEF6-BCE0-49BE-9FCF-7F2D1A8145FA}"/>
          </ac:spMkLst>
        </pc:spChg>
        <pc:picChg chg="del">
          <ac:chgData name="Felts, Kathy Schmidtke" userId="S::feltsk@umsystem.edu::79537ac4-d8fc-46a8-838f-8fe4bd1da518" providerId="AD" clId="Web-{DBD487B4-ABF5-4B34-9AB1-312A3660212B}" dt="2021-09-01T04:04:17.937" v="8"/>
          <ac:picMkLst>
            <pc:docMk/>
            <pc:sldMk cId="3887600858" sldId="736"/>
            <ac:picMk id="4" creationId="{E8CCAE8D-4272-4724-83FF-C0C591213EF7}"/>
          </ac:picMkLst>
        </pc:picChg>
        <pc:picChg chg="add mod">
          <ac:chgData name="Felts, Kathy Schmidtke" userId="S::feltsk@umsystem.edu::79537ac4-d8fc-46a8-838f-8fe4bd1da518" providerId="AD" clId="Web-{DBD487B4-ABF5-4B34-9AB1-312A3660212B}" dt="2021-09-01T04:06:18.749" v="26" actId="1076"/>
          <ac:picMkLst>
            <pc:docMk/>
            <pc:sldMk cId="3887600858" sldId="736"/>
            <ac:picMk id="7" creationId="{F7AAFCA3-F4E4-4C77-B276-EC5C0812F48F}"/>
          </ac:picMkLst>
        </pc:picChg>
      </pc:sldChg>
    </pc:docChg>
  </pc:docChgLst>
  <pc:docChgLst>
    <pc:chgData name="Felts, Kathy Schmidtke" userId="S::feltsk@umsystem.edu::79537ac4-d8fc-46a8-838f-8fe4bd1da518" providerId="AD" clId="Web-{610EEE3E-961E-4028-B2B7-EE4D980B3F93}"/>
    <pc:docChg chg="delSld modSld">
      <pc:chgData name="Felts, Kathy Schmidtke" userId="S::feltsk@umsystem.edu::79537ac4-d8fc-46a8-838f-8fe4bd1da518" providerId="AD" clId="Web-{610EEE3E-961E-4028-B2B7-EE4D980B3F93}" dt="2021-09-02T03:16:02.041" v="7"/>
      <pc:docMkLst>
        <pc:docMk/>
      </pc:docMkLst>
      <pc:sldChg chg="addSp delSp modSp del">
        <pc:chgData name="Felts, Kathy Schmidtke" userId="S::feltsk@umsystem.edu::79537ac4-d8fc-46a8-838f-8fe4bd1da518" providerId="AD" clId="Web-{610EEE3E-961E-4028-B2B7-EE4D980B3F93}" dt="2021-09-02T03:16:02.041" v="7"/>
        <pc:sldMkLst>
          <pc:docMk/>
          <pc:sldMk cId="3078958241" sldId="739"/>
        </pc:sldMkLst>
        <pc:picChg chg="add mod">
          <ac:chgData name="Felts, Kathy Schmidtke" userId="S::feltsk@umsystem.edu::79537ac4-d8fc-46a8-838f-8fe4bd1da518" providerId="AD" clId="Web-{610EEE3E-961E-4028-B2B7-EE4D980B3F93}" dt="2021-09-02T02:55:02.994" v="4" actId="1076"/>
          <ac:picMkLst>
            <pc:docMk/>
            <pc:sldMk cId="3078958241" sldId="739"/>
            <ac:picMk id="4" creationId="{816A4242-5971-45BA-A9FC-1740B641416B}"/>
          </ac:picMkLst>
        </pc:picChg>
        <pc:picChg chg="del">
          <ac:chgData name="Felts, Kathy Schmidtke" userId="S::feltsk@umsystem.edu::79537ac4-d8fc-46a8-838f-8fe4bd1da518" providerId="AD" clId="Web-{610EEE3E-961E-4028-B2B7-EE4D980B3F93}" dt="2021-09-02T02:54:48.429" v="0"/>
          <ac:picMkLst>
            <pc:docMk/>
            <pc:sldMk cId="3078958241" sldId="739"/>
            <ac:picMk id="7" creationId="{26F30C21-FDB6-4570-87DB-BC04A6034152}"/>
          </ac:picMkLst>
        </pc:picChg>
      </pc:sldChg>
      <pc:sldChg chg="del">
        <pc:chgData name="Felts, Kathy Schmidtke" userId="S::feltsk@umsystem.edu::79537ac4-d8fc-46a8-838f-8fe4bd1da518" providerId="AD" clId="Web-{610EEE3E-961E-4028-B2B7-EE4D980B3F93}" dt="2021-09-02T03:16:02.041" v="6"/>
        <pc:sldMkLst>
          <pc:docMk/>
          <pc:sldMk cId="2847767828" sldId="740"/>
        </pc:sldMkLst>
      </pc:sldChg>
      <pc:sldChg chg="del">
        <pc:chgData name="Felts, Kathy Schmidtke" userId="S::feltsk@umsystem.edu::79537ac4-d8fc-46a8-838f-8fe4bd1da518" providerId="AD" clId="Web-{610EEE3E-961E-4028-B2B7-EE4D980B3F93}" dt="2021-09-02T03:16:02.041" v="5"/>
        <pc:sldMkLst>
          <pc:docMk/>
          <pc:sldMk cId="2645278873" sldId="741"/>
        </pc:sldMkLst>
      </pc:sldChg>
    </pc:docChg>
  </pc:docChgLst>
  <pc:docChgLst>
    <pc:chgData name="Felts, Kathy Schmidtke" userId="S::feltsk@umsystem.edu::79537ac4-d8fc-46a8-838f-8fe4bd1da518" providerId="AD" clId="Web-{CF74C6D2-1AD7-4D26-A8EF-2523EFEA54D4}"/>
    <pc:docChg chg="modSld">
      <pc:chgData name="Felts, Kathy Schmidtke" userId="S::feltsk@umsystem.edu::79537ac4-d8fc-46a8-838f-8fe4bd1da518" providerId="AD" clId="Web-{CF74C6D2-1AD7-4D26-A8EF-2523EFEA54D4}" dt="2021-08-31T17:14:00.774" v="1"/>
      <pc:docMkLst>
        <pc:docMk/>
      </pc:docMkLst>
      <pc:sldChg chg="addSp delSp">
        <pc:chgData name="Felts, Kathy Schmidtke" userId="S::feltsk@umsystem.edu::79537ac4-d8fc-46a8-838f-8fe4bd1da518" providerId="AD" clId="Web-{CF74C6D2-1AD7-4D26-A8EF-2523EFEA54D4}" dt="2021-08-31T17:14:00.774" v="1"/>
        <pc:sldMkLst>
          <pc:docMk/>
          <pc:sldMk cId="1676609201" sldId="731"/>
        </pc:sldMkLst>
        <pc:picChg chg="add del">
          <ac:chgData name="Felts, Kathy Schmidtke" userId="S::feltsk@umsystem.edu::79537ac4-d8fc-46a8-838f-8fe4bd1da518" providerId="AD" clId="Web-{CF74C6D2-1AD7-4D26-A8EF-2523EFEA54D4}" dt="2021-08-31T17:14:00.774" v="1"/>
          <ac:picMkLst>
            <pc:docMk/>
            <pc:sldMk cId="1676609201" sldId="731"/>
            <ac:picMk id="9" creationId="{07F52F9D-AE46-46DB-8B89-7A1408840754}"/>
          </ac:picMkLst>
        </pc:picChg>
      </pc:sldChg>
    </pc:docChg>
  </pc:docChgLst>
  <pc:docChgLst>
    <pc:chgData name="Wiemann, Kelly Joann" userId="S::wiemannk@umsystem.edu::d5bb7430-3f83-47f2-a302-6892fcb7ebc6" providerId="AD" clId="Web-{7888EA90-3AE9-4328-86D8-F617473B4C96}"/>
    <pc:docChg chg="modSld">
      <pc:chgData name="Wiemann, Kelly Joann" userId="S::wiemannk@umsystem.edu::d5bb7430-3f83-47f2-a302-6892fcb7ebc6" providerId="AD" clId="Web-{7888EA90-3AE9-4328-86D8-F617473B4C96}" dt="2021-08-27T21:55:13.331" v="89" actId="20577"/>
      <pc:docMkLst>
        <pc:docMk/>
      </pc:docMkLst>
      <pc:sldChg chg="addSp modSp">
        <pc:chgData name="Wiemann, Kelly Joann" userId="S::wiemannk@umsystem.edu::d5bb7430-3f83-47f2-a302-6892fcb7ebc6" providerId="AD" clId="Web-{7888EA90-3AE9-4328-86D8-F617473B4C96}" dt="2021-08-27T21:55:13.331" v="89" actId="20577"/>
        <pc:sldMkLst>
          <pc:docMk/>
          <pc:sldMk cId="2497259017" sldId="729"/>
        </pc:sldMkLst>
        <pc:spChg chg="add mod">
          <ac:chgData name="Wiemann, Kelly Joann" userId="S::wiemannk@umsystem.edu::d5bb7430-3f83-47f2-a302-6892fcb7ebc6" providerId="AD" clId="Web-{7888EA90-3AE9-4328-86D8-F617473B4C96}" dt="2021-08-27T21:55:13.331" v="89" actId="20577"/>
          <ac:spMkLst>
            <pc:docMk/>
            <pc:sldMk cId="2497259017" sldId="729"/>
            <ac:spMk id="3" creationId="{9A676317-ED24-4322-BB58-7217DFF48D29}"/>
          </ac:spMkLst>
        </pc:spChg>
      </pc:sldChg>
    </pc:docChg>
  </pc:docChgLst>
  <pc:docChgLst>
    <pc:chgData name="Felts, Kathy Schmidtke" userId="S::feltsk@umsystem.edu::79537ac4-d8fc-46a8-838f-8fe4bd1da518" providerId="AD" clId="Web-{E743012E-74B8-4B4D-A3E1-E20A1BD9B8EA}"/>
    <pc:docChg chg="modSld">
      <pc:chgData name="Felts, Kathy Schmidtke" userId="S::feltsk@umsystem.edu::79537ac4-d8fc-46a8-838f-8fe4bd1da518" providerId="AD" clId="Web-{E743012E-74B8-4B4D-A3E1-E20A1BD9B8EA}" dt="2021-08-31T21:50:40.554" v="93"/>
      <pc:docMkLst>
        <pc:docMk/>
      </pc:docMkLst>
      <pc:sldChg chg="modSp modNotes">
        <pc:chgData name="Felts, Kathy Schmidtke" userId="S::feltsk@umsystem.edu::79537ac4-d8fc-46a8-838f-8fe4bd1da518" providerId="AD" clId="Web-{E743012E-74B8-4B4D-A3E1-E20A1BD9B8EA}" dt="2021-08-31T21:45:49.791" v="38"/>
        <pc:sldMkLst>
          <pc:docMk/>
          <pc:sldMk cId="3701218589" sldId="726"/>
        </pc:sldMkLst>
        <pc:graphicFrameChg chg="mod modGraphic">
          <ac:chgData name="Felts, Kathy Schmidtke" userId="S::feltsk@umsystem.edu::79537ac4-d8fc-46a8-838f-8fe4bd1da518" providerId="AD" clId="Web-{E743012E-74B8-4B4D-A3E1-E20A1BD9B8EA}" dt="2021-08-31T21:41:19.371" v="13"/>
          <ac:graphicFrameMkLst>
            <pc:docMk/>
            <pc:sldMk cId="3701218589" sldId="726"/>
            <ac:graphicFrameMk id="9" creationId="{FAA497D1-6DB9-4689-9CD3-59BC970FC4C7}"/>
          </ac:graphicFrameMkLst>
        </pc:graphicFrameChg>
        <pc:graphicFrameChg chg="mod modGraphic">
          <ac:chgData name="Felts, Kathy Schmidtke" userId="S::feltsk@umsystem.edu::79537ac4-d8fc-46a8-838f-8fe4bd1da518" providerId="AD" clId="Web-{E743012E-74B8-4B4D-A3E1-E20A1BD9B8EA}" dt="2021-08-31T21:41:37.433" v="19"/>
          <ac:graphicFrameMkLst>
            <pc:docMk/>
            <pc:sldMk cId="3701218589" sldId="726"/>
            <ac:graphicFrameMk id="16" creationId="{30C4A852-B4EA-4D2A-B67E-DBE2363BEB69}"/>
          </ac:graphicFrameMkLst>
        </pc:graphicFrameChg>
      </pc:sldChg>
      <pc:sldChg chg="modSp modNotes">
        <pc:chgData name="Felts, Kathy Schmidtke" userId="S::feltsk@umsystem.edu::79537ac4-d8fc-46a8-838f-8fe4bd1da518" providerId="AD" clId="Web-{E743012E-74B8-4B4D-A3E1-E20A1BD9B8EA}" dt="2021-08-31T21:50:40.554" v="93"/>
        <pc:sldMkLst>
          <pc:docMk/>
          <pc:sldMk cId="2098982460" sldId="727"/>
        </pc:sldMkLst>
        <pc:graphicFrameChg chg="mod modGraphic">
          <ac:chgData name="Felts, Kathy Schmidtke" userId="S::feltsk@umsystem.edu::79537ac4-d8fc-46a8-838f-8fe4bd1da518" providerId="AD" clId="Web-{E743012E-74B8-4B4D-A3E1-E20A1BD9B8EA}" dt="2021-08-31T21:50:40.554" v="93"/>
          <ac:graphicFrameMkLst>
            <pc:docMk/>
            <pc:sldMk cId="2098982460" sldId="727"/>
            <ac:graphicFrameMk id="5" creationId="{385B0B39-1021-4A79-8D80-C713CBBDFF81}"/>
          </ac:graphicFrameMkLst>
        </pc:graphicFrameChg>
      </pc:sldChg>
    </pc:docChg>
  </pc:docChgLst>
  <pc:docChgLst>
    <pc:chgData name="Seidel, Karinna" userId="9d0bee74-a55b-4ad4-805b-b6360945b669" providerId="ADAL" clId="{9B1984AE-85B2-4683-AB4B-0460578BE68F}"/>
    <pc:docChg chg="undo redo custSel addSld delSld modSld sldOrd">
      <pc:chgData name="Seidel, Karinna" userId="9d0bee74-a55b-4ad4-805b-b6360945b669" providerId="ADAL" clId="{9B1984AE-85B2-4683-AB4B-0460578BE68F}" dt="2021-09-02T02:47:15.232" v="9316" actId="14100"/>
      <pc:docMkLst>
        <pc:docMk/>
      </pc:docMkLst>
      <pc:sldChg chg="addSp delSp modSp del mod">
        <pc:chgData name="Seidel, Karinna" userId="9d0bee74-a55b-4ad4-805b-b6360945b669" providerId="ADAL" clId="{9B1984AE-85B2-4683-AB4B-0460578BE68F}" dt="2021-08-25T23:11:25.132" v="3789" actId="47"/>
        <pc:sldMkLst>
          <pc:docMk/>
          <pc:sldMk cId="759131576" sldId="540"/>
        </pc:sldMkLst>
        <pc:spChg chg="del">
          <ac:chgData name="Seidel, Karinna" userId="9d0bee74-a55b-4ad4-805b-b6360945b669" providerId="ADAL" clId="{9B1984AE-85B2-4683-AB4B-0460578BE68F}" dt="2021-08-19T20:44:20.287" v="2920" actId="478"/>
          <ac:spMkLst>
            <pc:docMk/>
            <pc:sldMk cId="759131576" sldId="540"/>
            <ac:spMk id="3" creationId="{FA00D267-9201-4D66-8D10-E02C478500DE}"/>
          </ac:spMkLst>
        </pc:spChg>
        <pc:spChg chg="add mod">
          <ac:chgData name="Seidel, Karinna" userId="9d0bee74-a55b-4ad4-805b-b6360945b669" providerId="ADAL" clId="{9B1984AE-85B2-4683-AB4B-0460578BE68F}" dt="2021-08-25T21:18:50.036" v="3733" actId="1076"/>
          <ac:spMkLst>
            <pc:docMk/>
            <pc:sldMk cId="759131576" sldId="540"/>
            <ac:spMk id="4" creationId="{E41981A3-788E-4AE1-AF89-864DA96F0C53}"/>
          </ac:spMkLst>
        </pc:spChg>
        <pc:spChg chg="mod">
          <ac:chgData name="Seidel, Karinna" userId="9d0bee74-a55b-4ad4-805b-b6360945b669" providerId="ADAL" clId="{9B1984AE-85B2-4683-AB4B-0460578BE68F}" dt="2021-08-19T21:13:46.999" v="3087" actId="20577"/>
          <ac:spMkLst>
            <pc:docMk/>
            <pc:sldMk cId="759131576" sldId="540"/>
            <ac:spMk id="6" creationId="{775F1162-3B8D-472B-9943-5A3994C7339B}"/>
          </ac:spMkLst>
        </pc:spChg>
        <pc:picChg chg="add mod modCrop">
          <ac:chgData name="Seidel, Karinna" userId="9d0bee74-a55b-4ad4-805b-b6360945b669" providerId="ADAL" clId="{9B1984AE-85B2-4683-AB4B-0460578BE68F}" dt="2021-08-19T20:44:34.536" v="2924" actId="1076"/>
          <ac:picMkLst>
            <pc:docMk/>
            <pc:sldMk cId="759131576" sldId="540"/>
            <ac:picMk id="4" creationId="{621677B3-5E91-40C1-83EE-02BB6C451B2E}"/>
          </ac:picMkLst>
        </pc:picChg>
      </pc:sldChg>
      <pc:sldChg chg="del">
        <pc:chgData name="Seidel, Karinna" userId="9d0bee74-a55b-4ad4-805b-b6360945b669" providerId="ADAL" clId="{9B1984AE-85B2-4683-AB4B-0460578BE68F}" dt="2021-08-17T13:47:05.451" v="3" actId="47"/>
        <pc:sldMkLst>
          <pc:docMk/>
          <pc:sldMk cId="1752965450" sldId="546"/>
        </pc:sldMkLst>
      </pc:sldChg>
      <pc:sldChg chg="del">
        <pc:chgData name="Seidel, Karinna" userId="9d0bee74-a55b-4ad4-805b-b6360945b669" providerId="ADAL" clId="{9B1984AE-85B2-4683-AB4B-0460578BE68F}" dt="2021-08-17T13:47:05.451" v="3" actId="47"/>
        <pc:sldMkLst>
          <pc:docMk/>
          <pc:sldMk cId="1801393220" sldId="547"/>
        </pc:sldMkLst>
      </pc:sldChg>
      <pc:sldChg chg="del">
        <pc:chgData name="Seidel, Karinna" userId="9d0bee74-a55b-4ad4-805b-b6360945b669" providerId="ADAL" clId="{9B1984AE-85B2-4683-AB4B-0460578BE68F}" dt="2021-08-17T13:47:05.451" v="3" actId="47"/>
        <pc:sldMkLst>
          <pc:docMk/>
          <pc:sldMk cId="475361767" sldId="551"/>
        </pc:sldMkLst>
      </pc:sldChg>
      <pc:sldChg chg="addSp delSp modSp del mod">
        <pc:chgData name="Seidel, Karinna" userId="9d0bee74-a55b-4ad4-805b-b6360945b669" providerId="ADAL" clId="{9B1984AE-85B2-4683-AB4B-0460578BE68F}" dt="2021-09-01T16:25:57.343" v="9287" actId="1076"/>
        <pc:sldMkLst>
          <pc:docMk/>
          <pc:sldMk cId="2797123224" sldId="674"/>
        </pc:sldMkLst>
        <pc:spChg chg="add del mod">
          <ac:chgData name="Seidel, Karinna" userId="9d0bee74-a55b-4ad4-805b-b6360945b669" providerId="ADAL" clId="{9B1984AE-85B2-4683-AB4B-0460578BE68F}" dt="2021-09-01T16:24:13.704" v="9279" actId="164"/>
          <ac:spMkLst>
            <pc:docMk/>
            <pc:sldMk cId="2797123224" sldId="674"/>
            <ac:spMk id="2" creationId="{16FEFAEA-9C54-4781-BEB8-ED7CA0703956}"/>
          </ac:spMkLst>
        </pc:spChg>
        <pc:spChg chg="add del mod">
          <ac:chgData name="Seidel, Karinna" userId="9d0bee74-a55b-4ad4-805b-b6360945b669" providerId="ADAL" clId="{9B1984AE-85B2-4683-AB4B-0460578BE68F}" dt="2021-08-19T20:45:44.400" v="3038"/>
          <ac:spMkLst>
            <pc:docMk/>
            <pc:sldMk cId="2797123224" sldId="674"/>
            <ac:spMk id="2" creationId="{881AA7DB-1918-4BA3-972B-B8A6A615D20E}"/>
          </ac:spMkLst>
        </pc:spChg>
        <pc:spChg chg="mod">
          <ac:chgData name="Seidel, Karinna" userId="9d0bee74-a55b-4ad4-805b-b6360945b669" providerId="ADAL" clId="{9B1984AE-85B2-4683-AB4B-0460578BE68F}" dt="2021-09-01T14:30:57.745" v="9184" actId="1076"/>
          <ac:spMkLst>
            <pc:docMk/>
            <pc:sldMk cId="2797123224" sldId="674"/>
            <ac:spMk id="3" creationId="{00000000-0000-0000-0000-000000000000}"/>
          </ac:spMkLst>
        </pc:spChg>
        <pc:spChg chg="add mod">
          <ac:chgData name="Seidel, Karinna" userId="9d0bee74-a55b-4ad4-805b-b6360945b669" providerId="ADAL" clId="{9B1984AE-85B2-4683-AB4B-0460578BE68F}" dt="2021-09-01T16:24:13.704" v="9279" actId="164"/>
          <ac:spMkLst>
            <pc:docMk/>
            <pc:sldMk cId="2797123224" sldId="674"/>
            <ac:spMk id="4" creationId="{7D29645D-6D4F-4067-B96A-75B23DB42050}"/>
          </ac:spMkLst>
        </pc:spChg>
        <pc:spChg chg="del">
          <ac:chgData name="Seidel, Karinna" userId="9d0bee74-a55b-4ad4-805b-b6360945b669" providerId="ADAL" clId="{9B1984AE-85B2-4683-AB4B-0460578BE68F}" dt="2021-08-19T20:43:04.428" v="2909" actId="478"/>
          <ac:spMkLst>
            <pc:docMk/>
            <pc:sldMk cId="2797123224" sldId="674"/>
            <ac:spMk id="4" creationId="{A8A8D981-0D92-45B5-A7B4-B58A45316A7E}"/>
          </ac:spMkLst>
        </pc:spChg>
        <pc:spChg chg="add mod">
          <ac:chgData name="Seidel, Karinna" userId="9d0bee74-a55b-4ad4-805b-b6360945b669" providerId="ADAL" clId="{9B1984AE-85B2-4683-AB4B-0460578BE68F}" dt="2021-09-01T14:31:20.886" v="9188" actId="164"/>
          <ac:spMkLst>
            <pc:docMk/>
            <pc:sldMk cId="2797123224" sldId="674"/>
            <ac:spMk id="4" creationId="{D4D2E992-597E-4B4F-8BE2-2297ACCAD9DF}"/>
          </ac:spMkLst>
        </pc:spChg>
        <pc:spChg chg="mod">
          <ac:chgData name="Seidel, Karinna" userId="9d0bee74-a55b-4ad4-805b-b6360945b669" providerId="ADAL" clId="{9B1984AE-85B2-4683-AB4B-0460578BE68F}" dt="2021-09-01T16:25:57.343" v="9287" actId="1076"/>
          <ac:spMkLst>
            <pc:docMk/>
            <pc:sldMk cId="2797123224" sldId="674"/>
            <ac:spMk id="6" creationId="{F3FFB224-32DB-44D6-918C-B9248CAC7218}"/>
          </ac:spMkLst>
        </pc:spChg>
        <pc:spChg chg="add mod">
          <ac:chgData name="Seidel, Karinna" userId="9d0bee74-a55b-4ad4-805b-b6360945b669" providerId="ADAL" clId="{9B1984AE-85B2-4683-AB4B-0460578BE68F}" dt="2021-08-24T20:52:44.535" v="3460" actId="1076"/>
          <ac:spMkLst>
            <pc:docMk/>
            <pc:sldMk cId="2797123224" sldId="674"/>
            <ac:spMk id="7" creationId="{38D86B70-9AF5-41D1-9F19-AD2AA46CD852}"/>
          </ac:spMkLst>
        </pc:spChg>
        <pc:spChg chg="add mod">
          <ac:chgData name="Seidel, Karinna" userId="9d0bee74-a55b-4ad4-805b-b6360945b669" providerId="ADAL" clId="{9B1984AE-85B2-4683-AB4B-0460578BE68F}" dt="2021-09-01T14:31:20.886" v="9188" actId="164"/>
          <ac:spMkLst>
            <pc:docMk/>
            <pc:sldMk cId="2797123224" sldId="674"/>
            <ac:spMk id="9" creationId="{029B32BD-F05A-415E-9E32-21E44DF77DC5}"/>
          </ac:spMkLst>
        </pc:spChg>
        <pc:spChg chg="add mod">
          <ac:chgData name="Seidel, Karinna" userId="9d0bee74-a55b-4ad4-805b-b6360945b669" providerId="ADAL" clId="{9B1984AE-85B2-4683-AB4B-0460578BE68F}" dt="2021-09-01T16:24:13.704" v="9279" actId="164"/>
          <ac:spMkLst>
            <pc:docMk/>
            <pc:sldMk cId="2797123224" sldId="674"/>
            <ac:spMk id="10" creationId="{BCD42FDB-70BC-4A99-A891-A098012B67AE}"/>
          </ac:spMkLst>
        </pc:spChg>
        <pc:spChg chg="add mod">
          <ac:chgData name="Seidel, Karinna" userId="9d0bee74-a55b-4ad4-805b-b6360945b669" providerId="ADAL" clId="{9B1984AE-85B2-4683-AB4B-0460578BE68F}" dt="2021-09-01T16:24:13.704" v="9279" actId="164"/>
          <ac:spMkLst>
            <pc:docMk/>
            <pc:sldMk cId="2797123224" sldId="674"/>
            <ac:spMk id="13" creationId="{09B29AAA-A4A3-40C0-837D-9431206BE528}"/>
          </ac:spMkLst>
        </pc:spChg>
        <pc:spChg chg="add mod">
          <ac:chgData name="Seidel, Karinna" userId="9d0bee74-a55b-4ad4-805b-b6360945b669" providerId="ADAL" clId="{9B1984AE-85B2-4683-AB4B-0460578BE68F}" dt="2021-09-01T16:24:13.704" v="9279" actId="164"/>
          <ac:spMkLst>
            <pc:docMk/>
            <pc:sldMk cId="2797123224" sldId="674"/>
            <ac:spMk id="14" creationId="{AB6B6700-7BAC-4BA4-B23C-13431E3C4FDA}"/>
          </ac:spMkLst>
        </pc:spChg>
        <pc:spChg chg="add mod">
          <ac:chgData name="Seidel, Karinna" userId="9d0bee74-a55b-4ad4-805b-b6360945b669" providerId="ADAL" clId="{9B1984AE-85B2-4683-AB4B-0460578BE68F}" dt="2021-09-01T16:24:13.704" v="9279" actId="164"/>
          <ac:spMkLst>
            <pc:docMk/>
            <pc:sldMk cId="2797123224" sldId="674"/>
            <ac:spMk id="17" creationId="{A2A8B52D-915E-477F-8881-86DCE1E66164}"/>
          </ac:spMkLst>
        </pc:spChg>
        <pc:spChg chg="add mod">
          <ac:chgData name="Seidel, Karinna" userId="9d0bee74-a55b-4ad4-805b-b6360945b669" providerId="ADAL" clId="{9B1984AE-85B2-4683-AB4B-0460578BE68F}" dt="2021-09-01T16:24:13.704" v="9279" actId="164"/>
          <ac:spMkLst>
            <pc:docMk/>
            <pc:sldMk cId="2797123224" sldId="674"/>
            <ac:spMk id="18" creationId="{35582C9C-1B5C-42EF-8A16-CA2CECE72C4B}"/>
          </ac:spMkLst>
        </pc:spChg>
        <pc:grpChg chg="add mod">
          <ac:chgData name="Seidel, Karinna" userId="9d0bee74-a55b-4ad4-805b-b6360945b669" providerId="ADAL" clId="{9B1984AE-85B2-4683-AB4B-0460578BE68F}" dt="2021-09-01T16:24:13.704" v="9279" actId="164"/>
          <ac:grpSpMkLst>
            <pc:docMk/>
            <pc:sldMk cId="2797123224" sldId="674"/>
            <ac:grpSpMk id="5" creationId="{B6953BA2-9F20-4A7F-B6B9-06D06245B395}"/>
          </ac:grpSpMkLst>
        </pc:grpChg>
        <pc:grpChg chg="add del mod">
          <ac:chgData name="Seidel, Karinna" userId="9d0bee74-a55b-4ad4-805b-b6360945b669" providerId="ADAL" clId="{9B1984AE-85B2-4683-AB4B-0460578BE68F}" dt="2021-09-01T14:47:18.702" v="9191" actId="478"/>
          <ac:grpSpMkLst>
            <pc:docMk/>
            <pc:sldMk cId="2797123224" sldId="674"/>
            <ac:grpSpMk id="10" creationId="{CF730119-31B3-43D4-BB73-0471E46141FE}"/>
          </ac:grpSpMkLst>
        </pc:grpChg>
        <pc:picChg chg="mod">
          <ac:chgData name="Seidel, Karinna" userId="9d0bee74-a55b-4ad4-805b-b6360945b669" providerId="ADAL" clId="{9B1984AE-85B2-4683-AB4B-0460578BE68F}" dt="2021-08-31T17:13:57.143" v="8805" actId="1076"/>
          <ac:picMkLst>
            <pc:docMk/>
            <pc:sldMk cId="2797123224" sldId="674"/>
            <ac:picMk id="4" creationId="{F2A0D31C-375F-4C31-8B9F-32F7951EE277}"/>
          </ac:picMkLst>
        </pc:picChg>
        <pc:picChg chg="add mod modCrop">
          <ac:chgData name="Seidel, Karinna" userId="9d0bee74-a55b-4ad4-805b-b6360945b669" providerId="ADAL" clId="{9B1984AE-85B2-4683-AB4B-0460578BE68F}" dt="2021-08-19T20:43:19.980" v="2913" actId="1076"/>
          <ac:picMkLst>
            <pc:docMk/>
            <pc:sldMk cId="2797123224" sldId="674"/>
            <ac:picMk id="5" creationId="{2836A4DF-B5B6-49D3-9074-4725F16B4B79}"/>
          </ac:picMkLst>
        </pc:picChg>
        <pc:picChg chg="mod ord">
          <ac:chgData name="Seidel, Karinna" userId="9d0bee74-a55b-4ad4-805b-b6360945b669" providerId="ADAL" clId="{9B1984AE-85B2-4683-AB4B-0460578BE68F}" dt="2021-09-01T14:31:20.886" v="9188" actId="164"/>
          <ac:picMkLst>
            <pc:docMk/>
            <pc:sldMk cId="2797123224" sldId="674"/>
            <ac:picMk id="5" creationId="{CA5F4FFA-BAA9-493A-A89E-F554696C4D2C}"/>
          </ac:picMkLst>
        </pc:picChg>
        <pc:picChg chg="add mod ord modCrop">
          <ac:chgData name="Seidel, Karinna" userId="9d0bee74-a55b-4ad4-805b-b6360945b669" providerId="ADAL" clId="{9B1984AE-85B2-4683-AB4B-0460578BE68F}" dt="2021-09-01T14:31:20.886" v="9188" actId="164"/>
          <ac:picMkLst>
            <pc:docMk/>
            <pc:sldMk cId="2797123224" sldId="674"/>
            <ac:picMk id="7" creationId="{DC48EBC5-8878-43C1-AD12-985E1CC813B2}"/>
          </ac:picMkLst>
        </pc:picChg>
        <pc:picChg chg="mod">
          <ac:chgData name="Seidel, Karinna" userId="9d0bee74-a55b-4ad4-805b-b6360945b669" providerId="ADAL" clId="{9B1984AE-85B2-4683-AB4B-0460578BE68F}" dt="2021-09-01T16:24:13.704" v="9279" actId="164"/>
          <ac:picMkLst>
            <pc:docMk/>
            <pc:sldMk cId="2797123224" sldId="674"/>
            <ac:picMk id="7" creationId="{E3D98ADD-BD61-4A9A-A4EC-82C6441D2FC6}"/>
          </ac:picMkLst>
        </pc:picChg>
        <pc:picChg chg="add mod ord modCrop">
          <ac:chgData name="Seidel, Karinna" userId="9d0bee74-a55b-4ad4-805b-b6360945b669" providerId="ADAL" clId="{9B1984AE-85B2-4683-AB4B-0460578BE68F}" dt="2021-09-01T16:24:13.704" v="9279" actId="164"/>
          <ac:picMkLst>
            <pc:docMk/>
            <pc:sldMk cId="2797123224" sldId="674"/>
            <ac:picMk id="8" creationId="{72A27EBF-1338-46AF-898C-5994AB293A47}"/>
          </ac:picMkLst>
        </pc:picChg>
        <pc:picChg chg="add mod ord modCrop">
          <ac:chgData name="Seidel, Karinna" userId="9d0bee74-a55b-4ad4-805b-b6360945b669" providerId="ADAL" clId="{9B1984AE-85B2-4683-AB4B-0460578BE68F}" dt="2021-09-01T14:31:20.886" v="9188" actId="164"/>
          <ac:picMkLst>
            <pc:docMk/>
            <pc:sldMk cId="2797123224" sldId="674"/>
            <ac:picMk id="8" creationId="{856B9270-8E0B-4F76-B7F4-0A1969B1B6CC}"/>
          </ac:picMkLst>
        </pc:picChg>
        <pc:picChg chg="add mod ord modCrop">
          <ac:chgData name="Seidel, Karinna" userId="9d0bee74-a55b-4ad4-805b-b6360945b669" providerId="ADAL" clId="{9B1984AE-85B2-4683-AB4B-0460578BE68F}" dt="2021-09-01T16:24:13.704" v="9279" actId="164"/>
          <ac:picMkLst>
            <pc:docMk/>
            <pc:sldMk cId="2797123224" sldId="674"/>
            <ac:picMk id="9" creationId="{B263CBAA-E498-44C3-AE73-9E904A8326BE}"/>
          </ac:picMkLst>
        </pc:picChg>
        <pc:picChg chg="add mod ord modCrop">
          <ac:chgData name="Seidel, Karinna" userId="9d0bee74-a55b-4ad4-805b-b6360945b669" providerId="ADAL" clId="{9B1984AE-85B2-4683-AB4B-0460578BE68F}" dt="2021-09-01T16:24:41.431" v="9283" actId="14100"/>
          <ac:picMkLst>
            <pc:docMk/>
            <pc:sldMk cId="2797123224" sldId="674"/>
            <ac:picMk id="11" creationId="{B40ADB74-30A8-43E6-9F03-BE6432163BFF}"/>
          </ac:picMkLst>
        </pc:picChg>
        <pc:picChg chg="add mod ord modCrop">
          <ac:chgData name="Seidel, Karinna" userId="9d0bee74-a55b-4ad4-805b-b6360945b669" providerId="ADAL" clId="{9B1984AE-85B2-4683-AB4B-0460578BE68F}" dt="2021-09-01T16:24:33.432" v="9282" actId="1037"/>
          <ac:picMkLst>
            <pc:docMk/>
            <pc:sldMk cId="2797123224" sldId="674"/>
            <ac:picMk id="12" creationId="{006F42C0-9699-470A-BF30-1FD3384BE0D1}"/>
          </ac:picMkLst>
        </pc:picChg>
        <pc:picChg chg="add mod ord modCrop">
          <ac:chgData name="Seidel, Karinna" userId="9d0bee74-a55b-4ad4-805b-b6360945b669" providerId="ADAL" clId="{9B1984AE-85B2-4683-AB4B-0460578BE68F}" dt="2021-09-01T16:24:13.704" v="9279" actId="164"/>
          <ac:picMkLst>
            <pc:docMk/>
            <pc:sldMk cId="2797123224" sldId="674"/>
            <ac:picMk id="15" creationId="{C0B30291-3D42-434C-8664-AD69BC3A2A5C}"/>
          </ac:picMkLst>
        </pc:picChg>
        <pc:picChg chg="add mod ord modCrop">
          <ac:chgData name="Seidel, Karinna" userId="9d0bee74-a55b-4ad4-805b-b6360945b669" providerId="ADAL" clId="{9B1984AE-85B2-4683-AB4B-0460578BE68F}" dt="2021-09-01T16:24:13.704" v="9279" actId="164"/>
          <ac:picMkLst>
            <pc:docMk/>
            <pc:sldMk cId="2797123224" sldId="674"/>
            <ac:picMk id="16" creationId="{EB654948-669A-4055-B061-AC83045CBEF6}"/>
          </ac:picMkLst>
        </pc:picChg>
      </pc:sldChg>
      <pc:sldChg chg="addSp delSp modSp mod">
        <pc:chgData name="Seidel, Karinna" userId="9d0bee74-a55b-4ad4-805b-b6360945b669" providerId="ADAL" clId="{9B1984AE-85B2-4683-AB4B-0460578BE68F}" dt="2021-09-02T02:32:03.502" v="9289" actId="1076"/>
        <pc:sldMkLst>
          <pc:docMk/>
          <pc:sldMk cId="714278645" sldId="680"/>
        </pc:sldMkLst>
        <pc:spChg chg="mod">
          <ac:chgData name="Seidel, Karinna" userId="9d0bee74-a55b-4ad4-805b-b6360945b669" providerId="ADAL" clId="{9B1984AE-85B2-4683-AB4B-0460578BE68F}" dt="2021-08-25T21:17:33.517" v="3712" actId="255"/>
          <ac:spMkLst>
            <pc:docMk/>
            <pc:sldMk cId="714278645" sldId="680"/>
            <ac:spMk id="12" creationId="{B737B8CD-6F2A-4E33-B9AC-49229E0D2627}"/>
          </ac:spMkLst>
        </pc:spChg>
        <pc:spChg chg="add del mod">
          <ac:chgData name="Seidel, Karinna" userId="9d0bee74-a55b-4ad4-805b-b6360945b669" providerId="ADAL" clId="{9B1984AE-85B2-4683-AB4B-0460578BE68F}" dt="2021-08-25T21:17:11.629" v="3709"/>
          <ac:spMkLst>
            <pc:docMk/>
            <pc:sldMk cId="714278645" sldId="680"/>
            <ac:spMk id="14" creationId="{522FF3F2-3986-42CA-8E92-D0CA33D27874}"/>
          </ac:spMkLst>
        </pc:spChg>
        <pc:spChg chg="add mod">
          <ac:chgData name="Seidel, Karinna" userId="9d0bee74-a55b-4ad4-805b-b6360945b669" providerId="ADAL" clId="{9B1984AE-85B2-4683-AB4B-0460578BE68F}" dt="2021-08-25T21:17:44.662" v="3715" actId="121"/>
          <ac:spMkLst>
            <pc:docMk/>
            <pc:sldMk cId="714278645" sldId="680"/>
            <ac:spMk id="17" creationId="{A8735274-1A71-44BC-A9D0-8D4FF8B45284}"/>
          </ac:spMkLst>
        </pc:spChg>
        <pc:picChg chg="mod">
          <ac:chgData name="Seidel, Karinna" userId="9d0bee74-a55b-4ad4-805b-b6360945b669" providerId="ADAL" clId="{9B1984AE-85B2-4683-AB4B-0460578BE68F}" dt="2021-09-02T02:32:03.502" v="9289" actId="1076"/>
          <ac:picMkLst>
            <pc:docMk/>
            <pc:sldMk cId="714278645" sldId="680"/>
            <ac:picMk id="15" creationId="{1812ADCA-CEFE-4870-BA80-D9705AB871CB}"/>
          </ac:picMkLst>
        </pc:picChg>
        <pc:picChg chg="mod">
          <ac:chgData name="Seidel, Karinna" userId="9d0bee74-a55b-4ad4-805b-b6360945b669" providerId="ADAL" clId="{9B1984AE-85B2-4683-AB4B-0460578BE68F}" dt="2021-08-17T21:20:23.528" v="2861" actId="14861"/>
          <ac:picMkLst>
            <pc:docMk/>
            <pc:sldMk cId="714278645" sldId="680"/>
            <ac:picMk id="21" creationId="{FB333151-0935-49D4-8708-9D00C25662DE}"/>
          </ac:picMkLst>
        </pc:picChg>
        <pc:picChg chg="mod">
          <ac:chgData name="Seidel, Karinna" userId="9d0bee74-a55b-4ad4-805b-b6360945b669" providerId="ADAL" clId="{9B1984AE-85B2-4683-AB4B-0460578BE68F}" dt="2021-08-17T21:20:23.528" v="2861" actId="14861"/>
          <ac:picMkLst>
            <pc:docMk/>
            <pc:sldMk cId="714278645" sldId="680"/>
            <ac:picMk id="23" creationId="{5C420914-6B4F-4805-A3BA-37CCB404540B}"/>
          </ac:picMkLst>
        </pc:picChg>
        <pc:picChg chg="mod">
          <ac:chgData name="Seidel, Karinna" userId="9d0bee74-a55b-4ad4-805b-b6360945b669" providerId="ADAL" clId="{9B1984AE-85B2-4683-AB4B-0460578BE68F}" dt="2021-08-17T21:20:23.528" v="2861" actId="14861"/>
          <ac:picMkLst>
            <pc:docMk/>
            <pc:sldMk cId="714278645" sldId="680"/>
            <ac:picMk id="26" creationId="{4644916E-99F8-40FF-B4DE-D3E49422D85F}"/>
          </ac:picMkLst>
        </pc:picChg>
        <pc:picChg chg="mod">
          <ac:chgData name="Seidel, Karinna" userId="9d0bee74-a55b-4ad4-805b-b6360945b669" providerId="ADAL" clId="{9B1984AE-85B2-4683-AB4B-0460578BE68F}" dt="2021-08-17T21:20:23.528" v="2861" actId="14861"/>
          <ac:picMkLst>
            <pc:docMk/>
            <pc:sldMk cId="714278645" sldId="680"/>
            <ac:picMk id="30" creationId="{F72026B6-9699-4F12-A9CE-DF29C7F2F247}"/>
          </ac:picMkLst>
        </pc:picChg>
      </pc:sldChg>
      <pc:sldChg chg="addSp delSp modSp del mod">
        <pc:chgData name="Seidel, Karinna" userId="9d0bee74-a55b-4ad4-805b-b6360945b669" providerId="ADAL" clId="{9B1984AE-85B2-4683-AB4B-0460578BE68F}" dt="2021-08-25T23:11:25.132" v="3789" actId="47"/>
        <pc:sldMkLst>
          <pc:docMk/>
          <pc:sldMk cId="3717303839" sldId="683"/>
        </pc:sldMkLst>
        <pc:spChg chg="del">
          <ac:chgData name="Seidel, Karinna" userId="9d0bee74-a55b-4ad4-805b-b6360945b669" providerId="ADAL" clId="{9B1984AE-85B2-4683-AB4B-0460578BE68F}" dt="2021-08-19T20:43:34.670" v="2914" actId="478"/>
          <ac:spMkLst>
            <pc:docMk/>
            <pc:sldMk cId="3717303839" sldId="683"/>
            <ac:spMk id="3" creationId="{AE846318-2CA7-4697-9674-CD9152545763}"/>
          </ac:spMkLst>
        </pc:spChg>
        <pc:spChg chg="add mod">
          <ac:chgData name="Seidel, Karinna" userId="9d0bee74-a55b-4ad4-805b-b6360945b669" providerId="ADAL" clId="{9B1984AE-85B2-4683-AB4B-0460578BE68F}" dt="2021-08-25T21:18:39.205" v="3727" actId="1076"/>
          <ac:spMkLst>
            <pc:docMk/>
            <pc:sldMk cId="3717303839" sldId="683"/>
            <ac:spMk id="4" creationId="{729D26C9-C6BC-427D-9759-59D412AB3D0D}"/>
          </ac:spMkLst>
        </pc:spChg>
        <pc:spChg chg="mod">
          <ac:chgData name="Seidel, Karinna" userId="9d0bee74-a55b-4ad4-805b-b6360945b669" providerId="ADAL" clId="{9B1984AE-85B2-4683-AB4B-0460578BE68F}" dt="2021-08-19T21:13:36.896" v="3084" actId="20577"/>
          <ac:spMkLst>
            <pc:docMk/>
            <pc:sldMk cId="3717303839" sldId="683"/>
            <ac:spMk id="6" creationId="{F3FFB224-32DB-44D6-918C-B9248CAC7218}"/>
          </ac:spMkLst>
        </pc:spChg>
        <pc:picChg chg="add mod modCrop">
          <ac:chgData name="Seidel, Karinna" userId="9d0bee74-a55b-4ad4-805b-b6360945b669" providerId="ADAL" clId="{9B1984AE-85B2-4683-AB4B-0460578BE68F}" dt="2021-08-19T20:43:51.662" v="2919" actId="732"/>
          <ac:picMkLst>
            <pc:docMk/>
            <pc:sldMk cId="3717303839" sldId="683"/>
            <ac:picMk id="4" creationId="{2162D6E0-C08E-4D37-A5C0-92F2F3D391B4}"/>
          </ac:picMkLst>
        </pc:picChg>
      </pc:sldChg>
      <pc:sldChg chg="addSp delSp modSp mod">
        <pc:chgData name="Seidel, Karinna" userId="9d0bee74-a55b-4ad4-805b-b6360945b669" providerId="ADAL" clId="{9B1984AE-85B2-4683-AB4B-0460578BE68F}" dt="2021-08-31T18:37:39.151" v="9011" actId="20577"/>
        <pc:sldMkLst>
          <pc:docMk/>
          <pc:sldMk cId="280080129" sldId="706"/>
        </pc:sldMkLst>
        <pc:spChg chg="mod">
          <ac:chgData name="Seidel, Karinna" userId="9d0bee74-a55b-4ad4-805b-b6360945b669" providerId="ADAL" clId="{9B1984AE-85B2-4683-AB4B-0460578BE68F}" dt="2021-08-31T18:37:39.151" v="9011" actId="20577"/>
          <ac:spMkLst>
            <pc:docMk/>
            <pc:sldMk cId="280080129" sldId="706"/>
            <ac:spMk id="3" creationId="{60D878CB-9082-2643-BEA7-EFF3C41CBFBA}"/>
          </ac:spMkLst>
        </pc:spChg>
        <pc:spChg chg="del">
          <ac:chgData name="Seidel, Karinna" userId="9d0bee74-a55b-4ad4-805b-b6360945b669" providerId="ADAL" clId="{9B1984AE-85B2-4683-AB4B-0460578BE68F}" dt="2021-08-31T17:10:38.283" v="8798" actId="478"/>
          <ac:spMkLst>
            <pc:docMk/>
            <pc:sldMk cId="280080129" sldId="706"/>
            <ac:spMk id="4" creationId="{8E86CBAC-8E03-214C-A9DE-2F70734D2180}"/>
          </ac:spMkLst>
        </pc:spChg>
        <pc:spChg chg="add mod">
          <ac:chgData name="Seidel, Karinna" userId="9d0bee74-a55b-4ad4-805b-b6360945b669" providerId="ADAL" clId="{9B1984AE-85B2-4683-AB4B-0460578BE68F}" dt="2021-08-25T21:19:27.707" v="3746" actId="121"/>
          <ac:spMkLst>
            <pc:docMk/>
            <pc:sldMk cId="280080129" sldId="706"/>
            <ac:spMk id="8" creationId="{3D934588-CE29-4952-BB8E-B5F1E353E59D}"/>
          </ac:spMkLst>
        </pc:spChg>
      </pc:sldChg>
      <pc:sldChg chg="delSp modSp del mod">
        <pc:chgData name="Seidel, Karinna" userId="9d0bee74-a55b-4ad4-805b-b6360945b669" providerId="ADAL" clId="{9B1984AE-85B2-4683-AB4B-0460578BE68F}" dt="2021-08-17T15:23:08.210" v="1817" actId="47"/>
        <pc:sldMkLst>
          <pc:docMk/>
          <pc:sldMk cId="2438403331" sldId="718"/>
        </pc:sldMkLst>
        <pc:spChg chg="mod">
          <ac:chgData name="Seidel, Karinna" userId="9d0bee74-a55b-4ad4-805b-b6360945b669" providerId="ADAL" clId="{9B1984AE-85B2-4683-AB4B-0460578BE68F}" dt="2021-08-17T15:15:10.298" v="1815" actId="1076"/>
          <ac:spMkLst>
            <pc:docMk/>
            <pc:sldMk cId="2438403331" sldId="718"/>
            <ac:spMk id="15" creationId="{675DCA73-7250-43B1-A86D-57E0859A8FED}"/>
          </ac:spMkLst>
        </pc:spChg>
        <pc:picChg chg="del">
          <ac:chgData name="Seidel, Karinna" userId="9d0bee74-a55b-4ad4-805b-b6360945b669" providerId="ADAL" clId="{9B1984AE-85B2-4683-AB4B-0460578BE68F}" dt="2021-08-17T15:23:02.447" v="1816"/>
          <ac:picMkLst>
            <pc:docMk/>
            <pc:sldMk cId="2438403331" sldId="718"/>
            <ac:picMk id="3" creationId="{5B8F1620-2AF8-42EA-B455-867A0E582948}"/>
          </ac:picMkLst>
        </pc:picChg>
        <pc:picChg chg="mod">
          <ac:chgData name="Seidel, Karinna" userId="9d0bee74-a55b-4ad4-805b-b6360945b669" providerId="ADAL" clId="{9B1984AE-85B2-4683-AB4B-0460578BE68F}" dt="2021-08-17T15:15:10.298" v="1815" actId="1076"/>
          <ac:picMkLst>
            <pc:docMk/>
            <pc:sldMk cId="2438403331" sldId="718"/>
            <ac:picMk id="17" creationId="{6E86422E-DA7B-46A3-85A7-A206E47EFD5F}"/>
          </ac:picMkLst>
        </pc:picChg>
        <pc:picChg chg="mod">
          <ac:chgData name="Seidel, Karinna" userId="9d0bee74-a55b-4ad4-805b-b6360945b669" providerId="ADAL" clId="{9B1984AE-85B2-4683-AB4B-0460578BE68F}" dt="2021-08-17T15:15:10.298" v="1815" actId="1076"/>
          <ac:picMkLst>
            <pc:docMk/>
            <pc:sldMk cId="2438403331" sldId="718"/>
            <ac:picMk id="26" creationId="{15A1AF19-6B55-4CD7-96CF-B51368EDE77E}"/>
          </ac:picMkLst>
        </pc:picChg>
      </pc:sldChg>
      <pc:sldChg chg="addSp modSp mod">
        <pc:chgData name="Seidel, Karinna" userId="9d0bee74-a55b-4ad4-805b-b6360945b669" providerId="ADAL" clId="{9B1984AE-85B2-4683-AB4B-0460578BE68F}" dt="2021-08-25T21:18:24.260" v="3722" actId="1076"/>
        <pc:sldMkLst>
          <pc:docMk/>
          <pc:sldMk cId="2451216420" sldId="722"/>
        </pc:sldMkLst>
        <pc:spChg chg="add mod">
          <ac:chgData name="Seidel, Karinna" userId="9d0bee74-a55b-4ad4-805b-b6360945b669" providerId="ADAL" clId="{9B1984AE-85B2-4683-AB4B-0460578BE68F}" dt="2021-08-25T21:18:24.260" v="3722" actId="1076"/>
          <ac:spMkLst>
            <pc:docMk/>
            <pc:sldMk cId="2451216420" sldId="722"/>
            <ac:spMk id="21" creationId="{EA1DA339-E5D9-40D8-8A4B-554DF99BB461}"/>
          </ac:spMkLst>
        </pc:spChg>
      </pc:sldChg>
      <pc:sldChg chg="addSp modSp mod">
        <pc:chgData name="Seidel, Karinna" userId="9d0bee74-a55b-4ad4-805b-b6360945b669" providerId="ADAL" clId="{9B1984AE-85B2-4683-AB4B-0460578BE68F}" dt="2021-08-25T21:19:53.835" v="3756" actId="121"/>
        <pc:sldMkLst>
          <pc:docMk/>
          <pc:sldMk cId="999114056" sldId="723"/>
        </pc:sldMkLst>
        <pc:spChg chg="add mod">
          <ac:chgData name="Seidel, Karinna" userId="9d0bee74-a55b-4ad4-805b-b6360945b669" providerId="ADAL" clId="{9B1984AE-85B2-4683-AB4B-0460578BE68F}" dt="2021-08-25T21:19:53.835" v="3756" actId="121"/>
          <ac:spMkLst>
            <pc:docMk/>
            <pc:sldMk cId="999114056" sldId="723"/>
            <ac:spMk id="7" creationId="{49AFA588-63FC-40B3-A633-ED23ABAD3FD4}"/>
          </ac:spMkLst>
        </pc:spChg>
      </pc:sldChg>
      <pc:sldChg chg="addSp delSp modSp del mod">
        <pc:chgData name="Seidel, Karinna" userId="9d0bee74-a55b-4ad4-805b-b6360945b669" providerId="ADAL" clId="{9B1984AE-85B2-4683-AB4B-0460578BE68F}" dt="2021-09-02T02:37:28.842" v="9307" actId="14100"/>
        <pc:sldMkLst>
          <pc:docMk/>
          <pc:sldMk cId="1836761248" sldId="724"/>
        </pc:sldMkLst>
        <pc:spChg chg="add mod">
          <ac:chgData name="Seidel, Karinna" userId="9d0bee74-a55b-4ad4-805b-b6360945b669" providerId="ADAL" clId="{9B1984AE-85B2-4683-AB4B-0460578BE68F}" dt="2021-09-01T13:19:59.708" v="9099" actId="164"/>
          <ac:spMkLst>
            <pc:docMk/>
            <pc:sldMk cId="1836761248" sldId="724"/>
            <ac:spMk id="2" creationId="{2B5F48C9-42E4-495A-98AD-F6F22BD8FFC2}"/>
          </ac:spMkLst>
        </pc:spChg>
        <pc:spChg chg="del">
          <ac:chgData name="Seidel, Karinna" userId="9d0bee74-a55b-4ad4-805b-b6360945b669" providerId="ADAL" clId="{9B1984AE-85B2-4683-AB4B-0460578BE68F}" dt="2021-08-19T20:46:22.327" v="3039" actId="478"/>
          <ac:spMkLst>
            <pc:docMk/>
            <pc:sldMk cId="1836761248" sldId="724"/>
            <ac:spMk id="3" creationId="{D47E6721-BAA1-41F1-A63A-0836DBC64CD1}"/>
          </ac:spMkLst>
        </pc:spChg>
        <pc:spChg chg="add mod">
          <ac:chgData name="Seidel, Karinna" userId="9d0bee74-a55b-4ad4-805b-b6360945b669" providerId="ADAL" clId="{9B1984AE-85B2-4683-AB4B-0460578BE68F}" dt="2021-08-25T21:19:03.978" v="3738" actId="1076"/>
          <ac:spMkLst>
            <pc:docMk/>
            <pc:sldMk cId="1836761248" sldId="724"/>
            <ac:spMk id="4" creationId="{CC33ACA6-82A8-49C5-B34B-56029F012AA4}"/>
          </ac:spMkLst>
        </pc:spChg>
        <pc:spChg chg="mod">
          <ac:chgData name="Seidel, Karinna" userId="9d0bee74-a55b-4ad4-805b-b6360945b669" providerId="ADAL" clId="{9B1984AE-85B2-4683-AB4B-0460578BE68F}" dt="2021-09-01T14:33:27.908" v="9189" actId="1076"/>
          <ac:spMkLst>
            <pc:docMk/>
            <pc:sldMk cId="1836761248" sldId="724"/>
            <ac:spMk id="6" creationId="{775F1162-3B8D-472B-9943-5A3994C7339B}"/>
          </ac:spMkLst>
        </pc:spChg>
        <pc:grpChg chg="add mod">
          <ac:chgData name="Seidel, Karinna" userId="9d0bee74-a55b-4ad4-805b-b6360945b669" providerId="ADAL" clId="{9B1984AE-85B2-4683-AB4B-0460578BE68F}" dt="2021-09-02T02:37:28.842" v="9307" actId="14100"/>
          <ac:grpSpMkLst>
            <pc:docMk/>
            <pc:sldMk cId="1836761248" sldId="724"/>
            <ac:grpSpMk id="3" creationId="{22091930-2501-444D-AB1D-02C9B344B952}"/>
          </ac:grpSpMkLst>
        </pc:grpChg>
        <pc:picChg chg="mod">
          <ac:chgData name="Seidel, Karinna" userId="9d0bee74-a55b-4ad4-805b-b6360945b669" providerId="ADAL" clId="{9B1984AE-85B2-4683-AB4B-0460578BE68F}" dt="2021-08-25T23:11:42.987" v="3792" actId="1076"/>
          <ac:picMkLst>
            <pc:docMk/>
            <pc:sldMk cId="1836761248" sldId="724"/>
            <ac:picMk id="3" creationId="{54016B8F-21ED-41A2-AC88-2BAEEC97D0AF}"/>
          </ac:picMkLst>
        </pc:picChg>
        <pc:picChg chg="add mod modCrop">
          <ac:chgData name="Seidel, Karinna" userId="9d0bee74-a55b-4ad4-805b-b6360945b669" providerId="ADAL" clId="{9B1984AE-85B2-4683-AB4B-0460578BE68F}" dt="2021-08-19T20:52:11.020" v="3048" actId="732"/>
          <ac:picMkLst>
            <pc:docMk/>
            <pc:sldMk cId="1836761248" sldId="724"/>
            <ac:picMk id="4" creationId="{AEB0AE7C-86BC-4B6C-A34D-8E0AED72B7B1}"/>
          </ac:picMkLst>
        </pc:picChg>
        <pc:picChg chg="mod">
          <ac:chgData name="Seidel, Karinna" userId="9d0bee74-a55b-4ad4-805b-b6360945b669" providerId="ADAL" clId="{9B1984AE-85B2-4683-AB4B-0460578BE68F}" dt="2021-09-01T13:19:59.708" v="9099" actId="164"/>
          <ac:picMkLst>
            <pc:docMk/>
            <pc:sldMk cId="1836761248" sldId="724"/>
            <ac:picMk id="4" creationId="{DAF3D38B-C38F-443A-8CF3-CECD9608BC04}"/>
          </ac:picMkLst>
        </pc:picChg>
        <pc:picChg chg="add mod ord modCrop">
          <ac:chgData name="Seidel, Karinna" userId="9d0bee74-a55b-4ad4-805b-b6360945b669" providerId="ADAL" clId="{9B1984AE-85B2-4683-AB4B-0460578BE68F}" dt="2021-09-01T13:19:59.708" v="9099" actId="164"/>
          <ac:picMkLst>
            <pc:docMk/>
            <pc:sldMk cId="1836761248" sldId="724"/>
            <ac:picMk id="5" creationId="{98DE4C61-BB9E-4B37-8DE9-4BD628A2921F}"/>
          </ac:picMkLst>
        </pc:picChg>
      </pc:sldChg>
      <pc:sldChg chg="addSp modSp mod">
        <pc:chgData name="Seidel, Karinna" userId="9d0bee74-a55b-4ad4-805b-b6360945b669" providerId="ADAL" clId="{9B1984AE-85B2-4683-AB4B-0460578BE68F}" dt="2021-08-25T21:19:21.240" v="3742" actId="255"/>
        <pc:sldMkLst>
          <pc:docMk/>
          <pc:sldMk cId="3066815695" sldId="725"/>
        </pc:sldMkLst>
        <pc:spChg chg="add mod">
          <ac:chgData name="Seidel, Karinna" userId="9d0bee74-a55b-4ad4-805b-b6360945b669" providerId="ADAL" clId="{9B1984AE-85B2-4683-AB4B-0460578BE68F}" dt="2021-08-25T21:19:21.240" v="3742" actId="255"/>
          <ac:spMkLst>
            <pc:docMk/>
            <pc:sldMk cId="3066815695" sldId="725"/>
            <ac:spMk id="7" creationId="{50EBC559-EBEA-4591-8883-704BB917CB44}"/>
          </ac:spMkLst>
        </pc:spChg>
      </pc:sldChg>
      <pc:sldChg chg="del">
        <pc:chgData name="Seidel, Karinna" userId="9d0bee74-a55b-4ad4-805b-b6360945b669" providerId="ADAL" clId="{9B1984AE-85B2-4683-AB4B-0460578BE68F}" dt="2021-08-17T13:46:41.897" v="0" actId="47"/>
        <pc:sldMkLst>
          <pc:docMk/>
          <pc:sldMk cId="3327017476" sldId="726"/>
        </pc:sldMkLst>
      </pc:sldChg>
      <pc:sldChg chg="addSp modSp del mod">
        <pc:chgData name="Seidel, Karinna" userId="9d0bee74-a55b-4ad4-805b-b6360945b669" providerId="ADAL" clId="{9B1984AE-85B2-4683-AB4B-0460578BE68F}" dt="2021-08-25T23:09:46.998" v="3757" actId="47"/>
        <pc:sldMkLst>
          <pc:docMk/>
          <pc:sldMk cId="3701218589" sldId="726"/>
        </pc:sldMkLst>
        <pc:spChg chg="add mod">
          <ac:chgData name="Seidel, Karinna" userId="9d0bee74-a55b-4ad4-805b-b6360945b669" providerId="ADAL" clId="{9B1984AE-85B2-4683-AB4B-0460578BE68F}" dt="2021-08-25T21:18:07.133" v="3717" actId="1076"/>
          <ac:spMkLst>
            <pc:docMk/>
            <pc:sldMk cId="3701218589" sldId="726"/>
            <ac:spMk id="12" creationId="{8DC7310F-A5B3-4A13-BC43-B66B116C9B3B}"/>
          </ac:spMkLst>
        </pc:spChg>
      </pc:sldChg>
      <pc:sldChg chg="addSp delSp modSp mod">
        <pc:chgData name="Seidel, Karinna" userId="9d0bee74-a55b-4ad4-805b-b6360945b669" providerId="ADAL" clId="{9B1984AE-85B2-4683-AB4B-0460578BE68F}" dt="2021-08-31T13:43:54.385" v="8343" actId="478"/>
        <pc:sldMkLst>
          <pc:docMk/>
          <pc:sldMk cId="2098982460" sldId="727"/>
        </pc:sldMkLst>
        <pc:spChg chg="add del mod">
          <ac:chgData name="Seidel, Karinna" userId="9d0bee74-a55b-4ad4-805b-b6360945b669" providerId="ADAL" clId="{9B1984AE-85B2-4683-AB4B-0460578BE68F}" dt="2021-08-31T13:43:54.385" v="8343" actId="478"/>
          <ac:spMkLst>
            <pc:docMk/>
            <pc:sldMk cId="2098982460" sldId="727"/>
            <ac:spMk id="2" creationId="{1AF9B5D3-7728-4BA0-BEC4-23FCBD9E32D6}"/>
          </ac:spMkLst>
        </pc:spChg>
        <pc:spChg chg="mod">
          <ac:chgData name="Seidel, Karinna" userId="9d0bee74-a55b-4ad4-805b-b6360945b669" providerId="ADAL" clId="{9B1984AE-85B2-4683-AB4B-0460578BE68F}" dt="2021-08-25T23:09:59.942" v="3758" actId="207"/>
          <ac:spMkLst>
            <pc:docMk/>
            <pc:sldMk cId="2098982460" sldId="727"/>
            <ac:spMk id="4" creationId="{E4EA5218-5A4B-48D2-A0B6-5CD234647165}"/>
          </ac:spMkLst>
        </pc:spChg>
        <pc:graphicFrameChg chg="mod modGraphic">
          <ac:chgData name="Seidel, Karinna" userId="9d0bee74-a55b-4ad4-805b-b6360945b669" providerId="ADAL" clId="{9B1984AE-85B2-4683-AB4B-0460578BE68F}" dt="2021-08-25T23:11:10.796" v="3788" actId="1076"/>
          <ac:graphicFrameMkLst>
            <pc:docMk/>
            <pc:sldMk cId="2098982460" sldId="727"/>
            <ac:graphicFrameMk id="5" creationId="{385B0B39-1021-4A79-8D80-C713CBBDFF81}"/>
          </ac:graphicFrameMkLst>
        </pc:graphicFrameChg>
      </pc:sldChg>
      <pc:sldChg chg="del">
        <pc:chgData name="Seidel, Karinna" userId="9d0bee74-a55b-4ad4-805b-b6360945b669" providerId="ADAL" clId="{9B1984AE-85B2-4683-AB4B-0460578BE68F}" dt="2021-08-17T13:46:41.897" v="0" actId="47"/>
        <pc:sldMkLst>
          <pc:docMk/>
          <pc:sldMk cId="2735279684" sldId="727"/>
        </pc:sldMkLst>
      </pc:sldChg>
      <pc:sldChg chg="addSp delSp modSp mod">
        <pc:chgData name="Seidel, Karinna" userId="9d0bee74-a55b-4ad4-805b-b6360945b669" providerId="ADAL" clId="{9B1984AE-85B2-4683-AB4B-0460578BE68F}" dt="2021-08-31T17:18:43.731" v="8846" actId="1037"/>
        <pc:sldMkLst>
          <pc:docMk/>
          <pc:sldMk cId="2497259017" sldId="729"/>
        </pc:sldMkLst>
        <pc:spChg chg="mod">
          <ac:chgData name="Seidel, Karinna" userId="9d0bee74-a55b-4ad4-805b-b6360945b669" providerId="ADAL" clId="{9B1984AE-85B2-4683-AB4B-0460578BE68F}" dt="2021-08-26T20:49:03.017" v="5185" actId="1076"/>
          <ac:spMkLst>
            <pc:docMk/>
            <pc:sldMk cId="2497259017" sldId="729"/>
            <ac:spMk id="2" creationId="{35D6DD66-1410-42A3-83BC-D80BC8D67365}"/>
          </ac:spMkLst>
        </pc:spChg>
        <pc:spChg chg="del">
          <ac:chgData name="Seidel, Karinna" userId="9d0bee74-a55b-4ad4-805b-b6360945b669" providerId="ADAL" clId="{9B1984AE-85B2-4683-AB4B-0460578BE68F}" dt="2021-08-17T13:46:45.914" v="1" actId="478"/>
          <ac:spMkLst>
            <pc:docMk/>
            <pc:sldMk cId="2497259017" sldId="729"/>
            <ac:spMk id="3" creationId="{04A9BEC1-AF09-4112-9AB3-A5996C608B05}"/>
          </ac:spMkLst>
        </pc:spChg>
        <pc:spChg chg="mod">
          <ac:chgData name="Seidel, Karinna" userId="9d0bee74-a55b-4ad4-805b-b6360945b669" providerId="ADAL" clId="{9B1984AE-85B2-4683-AB4B-0460578BE68F}" dt="2021-08-30T13:37:52.250" v="5453" actId="1076"/>
          <ac:spMkLst>
            <pc:docMk/>
            <pc:sldMk cId="2497259017" sldId="729"/>
            <ac:spMk id="3" creationId="{9A676317-ED24-4322-BB58-7217DFF48D29}"/>
          </ac:spMkLst>
        </pc:spChg>
        <pc:spChg chg="mod">
          <ac:chgData name="Seidel, Karinna" userId="9d0bee74-a55b-4ad4-805b-b6360945b669" providerId="ADAL" clId="{9B1984AE-85B2-4683-AB4B-0460578BE68F}" dt="2021-08-30T20:06:07.016" v="7220" actId="1036"/>
          <ac:spMkLst>
            <pc:docMk/>
            <pc:sldMk cId="2497259017" sldId="729"/>
            <ac:spMk id="20" creationId="{715C3921-9821-4ACB-955B-6F358D888669}"/>
          </ac:spMkLst>
        </pc:spChg>
        <pc:spChg chg="mod">
          <ac:chgData name="Seidel, Karinna" userId="9d0bee74-a55b-4ad4-805b-b6360945b669" providerId="ADAL" clId="{9B1984AE-85B2-4683-AB4B-0460578BE68F}" dt="2021-08-30T20:06:07.016" v="7220" actId="1036"/>
          <ac:spMkLst>
            <pc:docMk/>
            <pc:sldMk cId="2497259017" sldId="729"/>
            <ac:spMk id="24" creationId="{0D11E780-D177-49BC-A939-4D51804966BE}"/>
          </ac:spMkLst>
        </pc:spChg>
        <pc:spChg chg="del mod">
          <ac:chgData name="Seidel, Karinna" userId="9d0bee74-a55b-4ad4-805b-b6360945b669" providerId="ADAL" clId="{9B1984AE-85B2-4683-AB4B-0460578BE68F}" dt="2021-08-26T17:51:22.455" v="3805" actId="478"/>
          <ac:spMkLst>
            <pc:docMk/>
            <pc:sldMk cId="2497259017" sldId="729"/>
            <ac:spMk id="28" creationId="{C7608B71-43CC-430B-85BE-FA8BF32BA042}"/>
          </ac:spMkLst>
        </pc:spChg>
        <pc:spChg chg="del mod">
          <ac:chgData name="Seidel, Karinna" userId="9d0bee74-a55b-4ad4-805b-b6360945b669" providerId="ADAL" clId="{9B1984AE-85B2-4683-AB4B-0460578BE68F}" dt="2021-08-30T20:01:11.187" v="7144" actId="21"/>
          <ac:spMkLst>
            <pc:docMk/>
            <pc:sldMk cId="2497259017" sldId="729"/>
            <ac:spMk id="32" creationId="{F55A088E-1E82-4803-92B0-B97126ADD8F3}"/>
          </ac:spMkLst>
        </pc:spChg>
        <pc:spChg chg="del mod">
          <ac:chgData name="Seidel, Karinna" userId="9d0bee74-a55b-4ad4-805b-b6360945b669" providerId="ADAL" clId="{9B1984AE-85B2-4683-AB4B-0460578BE68F}" dt="2021-08-30T20:00:58.427" v="7141" actId="21"/>
          <ac:spMkLst>
            <pc:docMk/>
            <pc:sldMk cId="2497259017" sldId="729"/>
            <ac:spMk id="36" creationId="{12A815FA-622F-4BB9-BD53-3BF857258F61}"/>
          </ac:spMkLst>
        </pc:spChg>
        <pc:spChg chg="add mod">
          <ac:chgData name="Seidel, Karinna" userId="9d0bee74-a55b-4ad4-805b-b6360945b669" providerId="ADAL" clId="{9B1984AE-85B2-4683-AB4B-0460578BE68F}" dt="2021-08-30T20:06:07.016" v="7220" actId="1036"/>
          <ac:spMkLst>
            <pc:docMk/>
            <pc:sldMk cId="2497259017" sldId="729"/>
            <ac:spMk id="38" creationId="{7876129D-D472-4DAA-870D-5FD7DD20D069}"/>
          </ac:spMkLst>
        </pc:spChg>
        <pc:spChg chg="del mod">
          <ac:chgData name="Seidel, Karinna" userId="9d0bee74-a55b-4ad4-805b-b6360945b669" providerId="ADAL" clId="{9B1984AE-85B2-4683-AB4B-0460578BE68F}" dt="2021-08-23T15:53:05.534" v="3132" actId="478"/>
          <ac:spMkLst>
            <pc:docMk/>
            <pc:sldMk cId="2497259017" sldId="729"/>
            <ac:spMk id="38" creationId="{A055E2B6-B41E-4ED9-A485-7430A01500BE}"/>
          </ac:spMkLst>
        </pc:spChg>
        <pc:spChg chg="add del mod">
          <ac:chgData name="Seidel, Karinna" userId="9d0bee74-a55b-4ad4-805b-b6360945b669" providerId="ADAL" clId="{9B1984AE-85B2-4683-AB4B-0460578BE68F}" dt="2021-08-30T20:07:20.067" v="7225" actId="21"/>
          <ac:spMkLst>
            <pc:docMk/>
            <pc:sldMk cId="2497259017" sldId="729"/>
            <ac:spMk id="40" creationId="{C71E4475-85D7-45E8-8413-33AAB2C251DE}"/>
          </ac:spMkLst>
        </pc:spChg>
        <pc:spChg chg="del mod">
          <ac:chgData name="Seidel, Karinna" userId="9d0bee74-a55b-4ad4-805b-b6360945b669" providerId="ADAL" clId="{9B1984AE-85B2-4683-AB4B-0460578BE68F}" dt="2021-08-30T20:07:20.067" v="7225" actId="21"/>
          <ac:spMkLst>
            <pc:docMk/>
            <pc:sldMk cId="2497259017" sldId="729"/>
            <ac:spMk id="41" creationId="{CFB69A39-F77C-447C-A3B5-BE1A7070C360}"/>
          </ac:spMkLst>
        </pc:spChg>
        <pc:spChg chg="mod">
          <ac:chgData name="Seidel, Karinna" userId="9d0bee74-a55b-4ad4-805b-b6360945b669" providerId="ADAL" clId="{9B1984AE-85B2-4683-AB4B-0460578BE68F}" dt="2021-08-30T20:06:07.016" v="7220" actId="1036"/>
          <ac:spMkLst>
            <pc:docMk/>
            <pc:sldMk cId="2497259017" sldId="729"/>
            <ac:spMk id="44" creationId="{885C97F5-11F3-476D-AD58-D500A6C039A8}"/>
          </ac:spMkLst>
        </pc:spChg>
        <pc:spChg chg="del mod">
          <ac:chgData name="Seidel, Karinna" userId="9d0bee74-a55b-4ad4-805b-b6360945b669" providerId="ADAL" clId="{9B1984AE-85B2-4683-AB4B-0460578BE68F}" dt="2021-08-30T20:07:20.067" v="7225" actId="21"/>
          <ac:spMkLst>
            <pc:docMk/>
            <pc:sldMk cId="2497259017" sldId="729"/>
            <ac:spMk id="47" creationId="{162AB15D-7E64-4B47-BF8A-B29474BF1024}"/>
          </ac:spMkLst>
        </pc:spChg>
        <pc:spChg chg="del mod">
          <ac:chgData name="Seidel, Karinna" userId="9d0bee74-a55b-4ad4-805b-b6360945b669" providerId="ADAL" clId="{9B1984AE-85B2-4683-AB4B-0460578BE68F}" dt="2021-08-30T20:07:20.067" v="7225" actId="21"/>
          <ac:spMkLst>
            <pc:docMk/>
            <pc:sldMk cId="2497259017" sldId="729"/>
            <ac:spMk id="50" creationId="{A4180C9B-8C3D-44A2-A618-5E32E11C6E74}"/>
          </ac:spMkLst>
        </pc:spChg>
        <pc:spChg chg="add del mod">
          <ac:chgData name="Seidel, Karinna" userId="9d0bee74-a55b-4ad4-805b-b6360945b669" providerId="ADAL" clId="{9B1984AE-85B2-4683-AB4B-0460578BE68F}" dt="2021-08-26T19:15:39.284" v="4069" actId="478"/>
          <ac:spMkLst>
            <pc:docMk/>
            <pc:sldMk cId="2497259017" sldId="729"/>
            <ac:spMk id="51" creationId="{687546EB-0745-423B-B5A6-E620D7E0FE91}"/>
          </ac:spMkLst>
        </pc:spChg>
        <pc:spChg chg="add mod">
          <ac:chgData name="Seidel, Karinna" userId="9d0bee74-a55b-4ad4-805b-b6360945b669" providerId="ADAL" clId="{9B1984AE-85B2-4683-AB4B-0460578BE68F}" dt="2021-08-30T20:05:42.901" v="7202" actId="1076"/>
          <ac:spMkLst>
            <pc:docMk/>
            <pc:sldMk cId="2497259017" sldId="729"/>
            <ac:spMk id="51" creationId="{D5955185-FF8A-4650-BFDC-0FC42C8B37A7}"/>
          </ac:spMkLst>
        </pc:spChg>
        <pc:spChg chg="add mod">
          <ac:chgData name="Seidel, Karinna" userId="9d0bee74-a55b-4ad4-805b-b6360945b669" providerId="ADAL" clId="{9B1984AE-85B2-4683-AB4B-0460578BE68F}" dt="2021-08-30T20:06:07.016" v="7220" actId="1036"/>
          <ac:spMkLst>
            <pc:docMk/>
            <pc:sldMk cId="2497259017" sldId="729"/>
            <ac:spMk id="54" creationId="{1004A9BE-78DE-4C84-AD1D-2E5840DF3A4F}"/>
          </ac:spMkLst>
        </pc:spChg>
        <pc:spChg chg="mod">
          <ac:chgData name="Seidel, Karinna" userId="9d0bee74-a55b-4ad4-805b-b6360945b669" providerId="ADAL" clId="{9B1984AE-85B2-4683-AB4B-0460578BE68F}" dt="2021-08-26T18:51:09.018" v="4053" actId="1076"/>
          <ac:spMkLst>
            <pc:docMk/>
            <pc:sldMk cId="2497259017" sldId="729"/>
            <ac:spMk id="55" creationId="{277AC789-46D5-4AB4-A651-FF55B7296441}"/>
          </ac:spMkLst>
        </pc:spChg>
        <pc:spChg chg="add mod">
          <ac:chgData name="Seidel, Karinna" userId="9d0bee74-a55b-4ad4-805b-b6360945b669" providerId="ADAL" clId="{9B1984AE-85B2-4683-AB4B-0460578BE68F}" dt="2021-08-30T20:04:56.784" v="7195" actId="1076"/>
          <ac:spMkLst>
            <pc:docMk/>
            <pc:sldMk cId="2497259017" sldId="729"/>
            <ac:spMk id="58" creationId="{FEFBE039-2BF7-4625-9625-CBD7764E211E}"/>
          </ac:spMkLst>
        </pc:spChg>
        <pc:spChg chg="add del mod">
          <ac:chgData name="Seidel, Karinna" userId="9d0bee74-a55b-4ad4-805b-b6360945b669" providerId="ADAL" clId="{9B1984AE-85B2-4683-AB4B-0460578BE68F}" dt="2021-08-26T19:52:43.466" v="4596" actId="478"/>
          <ac:spMkLst>
            <pc:docMk/>
            <pc:sldMk cId="2497259017" sldId="729"/>
            <ac:spMk id="61" creationId="{D0AD11A2-F95A-4C3B-90F8-4977BB2BC393}"/>
          </ac:spMkLst>
        </pc:spChg>
        <pc:spChg chg="add mod">
          <ac:chgData name="Seidel, Karinna" userId="9d0bee74-a55b-4ad4-805b-b6360945b669" providerId="ADAL" clId="{9B1984AE-85B2-4683-AB4B-0460578BE68F}" dt="2021-08-30T20:05:32.874" v="7201" actId="1076"/>
          <ac:spMkLst>
            <pc:docMk/>
            <pc:sldMk cId="2497259017" sldId="729"/>
            <ac:spMk id="61" creationId="{FC680FA3-D77E-4DFC-8780-0D9E3076D045}"/>
          </ac:spMkLst>
        </pc:spChg>
        <pc:spChg chg="add mod">
          <ac:chgData name="Seidel, Karinna" userId="9d0bee74-a55b-4ad4-805b-b6360945b669" providerId="ADAL" clId="{9B1984AE-85B2-4683-AB4B-0460578BE68F}" dt="2021-08-30T20:04:44.407" v="7190" actId="1076"/>
          <ac:spMkLst>
            <pc:docMk/>
            <pc:sldMk cId="2497259017" sldId="729"/>
            <ac:spMk id="63" creationId="{223878CF-9A5D-42F0-826C-E0342691704A}"/>
          </ac:spMkLst>
        </pc:spChg>
        <pc:spChg chg="add del mod">
          <ac:chgData name="Seidel, Karinna" userId="9d0bee74-a55b-4ad4-805b-b6360945b669" providerId="ADAL" clId="{9B1984AE-85B2-4683-AB4B-0460578BE68F}" dt="2021-08-30T19:59:02.182" v="7115" actId="21"/>
          <ac:spMkLst>
            <pc:docMk/>
            <pc:sldMk cId="2497259017" sldId="729"/>
            <ac:spMk id="68" creationId="{B4E0F85E-0D01-46F6-8E85-5D8ED579B680}"/>
          </ac:spMkLst>
        </pc:spChg>
        <pc:spChg chg="add del mod">
          <ac:chgData name="Seidel, Karinna" userId="9d0bee74-a55b-4ad4-805b-b6360945b669" providerId="ADAL" clId="{9B1984AE-85B2-4683-AB4B-0460578BE68F}" dt="2021-08-30T20:01:32.922" v="7147" actId="21"/>
          <ac:spMkLst>
            <pc:docMk/>
            <pc:sldMk cId="2497259017" sldId="729"/>
            <ac:spMk id="70" creationId="{49B94022-45BC-480A-8C97-8A883C5BB4D7}"/>
          </ac:spMkLst>
        </pc:spChg>
        <pc:spChg chg="add mod">
          <ac:chgData name="Seidel, Karinna" userId="9d0bee74-a55b-4ad4-805b-b6360945b669" providerId="ADAL" clId="{9B1984AE-85B2-4683-AB4B-0460578BE68F}" dt="2021-08-30T20:05:32.874" v="7201" actId="1076"/>
          <ac:spMkLst>
            <pc:docMk/>
            <pc:sldMk cId="2497259017" sldId="729"/>
            <ac:spMk id="74" creationId="{252110B0-F16A-4BFD-ADAF-C5192B3C91FA}"/>
          </ac:spMkLst>
        </pc:spChg>
        <pc:spChg chg="add mod">
          <ac:chgData name="Seidel, Karinna" userId="9d0bee74-a55b-4ad4-805b-b6360945b669" providerId="ADAL" clId="{9B1984AE-85B2-4683-AB4B-0460578BE68F}" dt="2021-08-30T20:08:04.434" v="7239" actId="1076"/>
          <ac:spMkLst>
            <pc:docMk/>
            <pc:sldMk cId="2497259017" sldId="729"/>
            <ac:spMk id="84" creationId="{7A44B0A5-E2A5-42FF-A1B6-77CE0E085CDB}"/>
          </ac:spMkLst>
        </pc:spChg>
        <pc:spChg chg="add mod">
          <ac:chgData name="Seidel, Karinna" userId="9d0bee74-a55b-4ad4-805b-b6360945b669" providerId="ADAL" clId="{9B1984AE-85B2-4683-AB4B-0460578BE68F}" dt="2021-08-30T20:07:56.092" v="7232" actId="1076"/>
          <ac:spMkLst>
            <pc:docMk/>
            <pc:sldMk cId="2497259017" sldId="729"/>
            <ac:spMk id="88" creationId="{52685725-48CD-4206-A312-5B032CC9CB27}"/>
          </ac:spMkLst>
        </pc:spChg>
        <pc:spChg chg="add mod">
          <ac:chgData name="Seidel, Karinna" userId="9d0bee74-a55b-4ad4-805b-b6360945b669" providerId="ADAL" clId="{9B1984AE-85B2-4683-AB4B-0460578BE68F}" dt="2021-08-30T20:07:49.626" v="7231" actId="1076"/>
          <ac:spMkLst>
            <pc:docMk/>
            <pc:sldMk cId="2497259017" sldId="729"/>
            <ac:spMk id="89" creationId="{9D514C1F-B1B8-41EF-9722-7338E4968C9D}"/>
          </ac:spMkLst>
        </pc:spChg>
        <pc:spChg chg="add mod">
          <ac:chgData name="Seidel, Karinna" userId="9d0bee74-a55b-4ad4-805b-b6360945b669" providerId="ADAL" clId="{9B1984AE-85B2-4683-AB4B-0460578BE68F}" dt="2021-08-30T20:07:35.967" v="7229" actId="1076"/>
          <ac:spMkLst>
            <pc:docMk/>
            <pc:sldMk cId="2497259017" sldId="729"/>
            <ac:spMk id="93" creationId="{B5EBE790-7114-4889-8DDA-7BC6CAD15749}"/>
          </ac:spMkLst>
        </pc:spChg>
        <pc:spChg chg="add mod">
          <ac:chgData name="Seidel, Karinna" userId="9d0bee74-a55b-4ad4-805b-b6360945b669" providerId="ADAL" clId="{9B1984AE-85B2-4683-AB4B-0460578BE68F}" dt="2021-08-30T20:09:10.167" v="7246" actId="1076"/>
          <ac:spMkLst>
            <pc:docMk/>
            <pc:sldMk cId="2497259017" sldId="729"/>
            <ac:spMk id="97" creationId="{6322A617-C6CD-4DFE-A167-1867E12DE601}"/>
          </ac:spMkLst>
        </pc:spChg>
        <pc:picChg chg="mod">
          <ac:chgData name="Seidel, Karinna" userId="9d0bee74-a55b-4ad4-805b-b6360945b669" providerId="ADAL" clId="{9B1984AE-85B2-4683-AB4B-0460578BE68F}" dt="2021-08-30T20:06:07.016" v="7220" actId="1036"/>
          <ac:picMkLst>
            <pc:docMk/>
            <pc:sldMk cId="2497259017" sldId="729"/>
            <ac:picMk id="22" creationId="{A5B191AA-51F2-44EA-B684-155A53D4F730}"/>
          </ac:picMkLst>
        </pc:picChg>
        <pc:picChg chg="mod">
          <ac:chgData name="Seidel, Karinna" userId="9d0bee74-a55b-4ad4-805b-b6360945b669" providerId="ADAL" clId="{9B1984AE-85B2-4683-AB4B-0460578BE68F}" dt="2021-08-30T20:06:07.016" v="7220" actId="1036"/>
          <ac:picMkLst>
            <pc:docMk/>
            <pc:sldMk cId="2497259017" sldId="729"/>
            <ac:picMk id="26" creationId="{60447676-3494-4B5C-8DD0-2D9BFDEEE965}"/>
          </ac:picMkLst>
        </pc:picChg>
        <pc:picChg chg="del mod">
          <ac:chgData name="Seidel, Karinna" userId="9d0bee74-a55b-4ad4-805b-b6360945b669" providerId="ADAL" clId="{9B1984AE-85B2-4683-AB4B-0460578BE68F}" dt="2021-08-26T17:51:20.620" v="3803" actId="478"/>
          <ac:picMkLst>
            <pc:docMk/>
            <pc:sldMk cId="2497259017" sldId="729"/>
            <ac:picMk id="30" creationId="{85B197C4-95B0-4EDB-BE9A-10C8AC8CBAC0}"/>
          </ac:picMkLst>
        </pc:picChg>
        <pc:picChg chg="add del mod">
          <ac:chgData name="Seidel, Karinna" userId="9d0bee74-a55b-4ad4-805b-b6360945b669" providerId="ADAL" clId="{9B1984AE-85B2-4683-AB4B-0460578BE68F}" dt="2021-08-30T20:07:20.067" v="7225" actId="21"/>
          <ac:picMkLst>
            <pc:docMk/>
            <pc:sldMk cId="2497259017" sldId="729"/>
            <ac:picMk id="33" creationId="{D21F1589-725A-485A-A43F-8D51530922EA}"/>
          </ac:picMkLst>
        </pc:picChg>
        <pc:picChg chg="del mod">
          <ac:chgData name="Seidel, Karinna" userId="9d0bee74-a55b-4ad4-805b-b6360945b669" providerId="ADAL" clId="{9B1984AE-85B2-4683-AB4B-0460578BE68F}" dt="2021-08-30T20:01:11.187" v="7144" actId="21"/>
          <ac:picMkLst>
            <pc:docMk/>
            <pc:sldMk cId="2497259017" sldId="729"/>
            <ac:picMk id="34" creationId="{D7EF975A-B741-4DB1-ACD2-A16EC64D6AC3}"/>
          </ac:picMkLst>
        </pc:picChg>
        <pc:picChg chg="del mod">
          <ac:chgData name="Seidel, Karinna" userId="9d0bee74-a55b-4ad4-805b-b6360945b669" providerId="ADAL" clId="{9B1984AE-85B2-4683-AB4B-0460578BE68F}" dt="2021-08-30T20:00:58.427" v="7141" actId="21"/>
          <ac:picMkLst>
            <pc:docMk/>
            <pc:sldMk cId="2497259017" sldId="729"/>
            <ac:picMk id="35" creationId="{A51B1EA3-1EFA-47BB-9E9B-4EDBC18594C1}"/>
          </ac:picMkLst>
        </pc:picChg>
        <pc:picChg chg="add mod">
          <ac:chgData name="Seidel, Karinna" userId="9d0bee74-a55b-4ad4-805b-b6360945b669" providerId="ADAL" clId="{9B1984AE-85B2-4683-AB4B-0460578BE68F}" dt="2021-08-30T20:06:07.016" v="7220" actId="1036"/>
          <ac:picMkLst>
            <pc:docMk/>
            <pc:sldMk cId="2497259017" sldId="729"/>
            <ac:picMk id="37" creationId="{91A15392-6629-4B8E-B437-2D231E966484}"/>
          </ac:picMkLst>
        </pc:picChg>
        <pc:picChg chg="del mod">
          <ac:chgData name="Seidel, Karinna" userId="9d0bee74-a55b-4ad4-805b-b6360945b669" providerId="ADAL" clId="{9B1984AE-85B2-4683-AB4B-0460578BE68F}" dt="2021-08-23T15:53:05.534" v="3132" actId="478"/>
          <ac:picMkLst>
            <pc:docMk/>
            <pc:sldMk cId="2497259017" sldId="729"/>
            <ac:picMk id="37" creationId="{B380C98A-1F92-4604-8949-25CAAD1962FF}"/>
          </ac:picMkLst>
        </pc:picChg>
        <pc:picChg chg="del mod">
          <ac:chgData name="Seidel, Karinna" userId="9d0bee74-a55b-4ad4-805b-b6360945b669" providerId="ADAL" clId="{9B1984AE-85B2-4683-AB4B-0460578BE68F}" dt="2021-08-30T20:07:20.067" v="7225" actId="21"/>
          <ac:picMkLst>
            <pc:docMk/>
            <pc:sldMk cId="2497259017" sldId="729"/>
            <ac:picMk id="39" creationId="{9B4A1809-B1A8-4379-B12F-FB0DC5468CAD}"/>
          </ac:picMkLst>
        </pc:picChg>
        <pc:picChg chg="mod">
          <ac:chgData name="Seidel, Karinna" userId="9d0bee74-a55b-4ad4-805b-b6360945b669" providerId="ADAL" clId="{9B1984AE-85B2-4683-AB4B-0460578BE68F}" dt="2021-08-30T20:06:07.016" v="7220" actId="1036"/>
          <ac:picMkLst>
            <pc:docMk/>
            <pc:sldMk cId="2497259017" sldId="729"/>
            <ac:picMk id="42" creationId="{79E27D26-6447-4AAA-AB77-39DD4BDF922E}"/>
          </ac:picMkLst>
        </pc:picChg>
        <pc:picChg chg="add del mod">
          <ac:chgData name="Seidel, Karinna" userId="9d0bee74-a55b-4ad4-805b-b6360945b669" providerId="ADAL" clId="{9B1984AE-85B2-4683-AB4B-0460578BE68F}" dt="2021-08-30T20:07:20.067" v="7225" actId="21"/>
          <ac:picMkLst>
            <pc:docMk/>
            <pc:sldMk cId="2497259017" sldId="729"/>
            <ac:picMk id="43" creationId="{03B6324D-1191-4E70-986B-28D12A75690D}"/>
          </ac:picMkLst>
        </pc:picChg>
        <pc:picChg chg="del mod">
          <ac:chgData name="Seidel, Karinna" userId="9d0bee74-a55b-4ad4-805b-b6360945b669" providerId="ADAL" clId="{9B1984AE-85B2-4683-AB4B-0460578BE68F}" dt="2021-08-30T20:07:20.067" v="7225" actId="21"/>
          <ac:picMkLst>
            <pc:docMk/>
            <pc:sldMk cId="2497259017" sldId="729"/>
            <ac:picMk id="45" creationId="{B084FC87-1FA4-4651-A091-A78E88A78132}"/>
          </ac:picMkLst>
        </pc:picChg>
        <pc:picChg chg="add mod">
          <ac:chgData name="Seidel, Karinna" userId="9d0bee74-a55b-4ad4-805b-b6360945b669" providerId="ADAL" clId="{9B1984AE-85B2-4683-AB4B-0460578BE68F}" dt="2021-08-31T17:18:43.731" v="8846" actId="1037"/>
          <ac:picMkLst>
            <pc:docMk/>
            <pc:sldMk cId="2497259017" sldId="729"/>
            <ac:picMk id="46" creationId="{74C65EBB-AACC-4BE7-ADE3-8DAE96703233}"/>
          </ac:picMkLst>
        </pc:picChg>
        <pc:picChg chg="del mod">
          <ac:chgData name="Seidel, Karinna" userId="9d0bee74-a55b-4ad4-805b-b6360945b669" providerId="ADAL" clId="{9B1984AE-85B2-4683-AB4B-0460578BE68F}" dt="2021-08-30T20:07:20.067" v="7225" actId="21"/>
          <ac:picMkLst>
            <pc:docMk/>
            <pc:sldMk cId="2497259017" sldId="729"/>
            <ac:picMk id="48" creationId="{C3F8FA28-ABD3-4386-B943-17F10B828444}"/>
          </ac:picMkLst>
        </pc:picChg>
        <pc:picChg chg="add del mod">
          <ac:chgData name="Seidel, Karinna" userId="9d0bee74-a55b-4ad4-805b-b6360945b669" providerId="ADAL" clId="{9B1984AE-85B2-4683-AB4B-0460578BE68F}" dt="2021-08-26T19:15:39.284" v="4069" actId="478"/>
          <ac:picMkLst>
            <pc:docMk/>
            <pc:sldMk cId="2497259017" sldId="729"/>
            <ac:picMk id="49" creationId="{47095D88-13DB-47D8-AFAD-579D5A51C416}"/>
          </ac:picMkLst>
        </pc:picChg>
        <pc:picChg chg="add mod">
          <ac:chgData name="Seidel, Karinna" userId="9d0bee74-a55b-4ad4-805b-b6360945b669" providerId="ADAL" clId="{9B1984AE-85B2-4683-AB4B-0460578BE68F}" dt="2021-08-30T20:05:42.901" v="7202" actId="1076"/>
          <ac:picMkLst>
            <pc:docMk/>
            <pc:sldMk cId="2497259017" sldId="729"/>
            <ac:picMk id="52" creationId="{1B552C13-B5C1-46F1-B8EC-41DD7E5F52FE}"/>
          </ac:picMkLst>
        </pc:picChg>
        <pc:picChg chg="add del mod">
          <ac:chgData name="Seidel, Karinna" userId="9d0bee74-a55b-4ad4-805b-b6360945b669" providerId="ADAL" clId="{9B1984AE-85B2-4683-AB4B-0460578BE68F}" dt="2021-08-26T19:15:39.284" v="4069" actId="478"/>
          <ac:picMkLst>
            <pc:docMk/>
            <pc:sldMk cId="2497259017" sldId="729"/>
            <ac:picMk id="52" creationId="{CE2CB1F4-BC0F-4A45-B962-F41A6362B318}"/>
          </ac:picMkLst>
        </pc:picChg>
        <pc:picChg chg="add mod">
          <ac:chgData name="Seidel, Karinna" userId="9d0bee74-a55b-4ad4-805b-b6360945b669" providerId="ADAL" clId="{9B1984AE-85B2-4683-AB4B-0460578BE68F}" dt="2021-08-30T20:06:07.016" v="7220" actId="1036"/>
          <ac:picMkLst>
            <pc:docMk/>
            <pc:sldMk cId="2497259017" sldId="729"/>
            <ac:picMk id="53" creationId="{1568C838-F354-4744-A039-96700EB933D3}"/>
          </ac:picMkLst>
        </pc:picChg>
        <pc:picChg chg="add mod">
          <ac:chgData name="Seidel, Karinna" userId="9d0bee74-a55b-4ad4-805b-b6360945b669" providerId="ADAL" clId="{9B1984AE-85B2-4683-AB4B-0460578BE68F}" dt="2021-08-31T17:18:39.055" v="8833" actId="1036"/>
          <ac:picMkLst>
            <pc:docMk/>
            <pc:sldMk cId="2497259017" sldId="729"/>
            <ac:picMk id="56" creationId="{B284B529-803E-41D2-B587-84488ED14980}"/>
          </ac:picMkLst>
        </pc:picChg>
        <pc:picChg chg="add mod">
          <ac:chgData name="Seidel, Karinna" userId="9d0bee74-a55b-4ad4-805b-b6360945b669" providerId="ADAL" clId="{9B1984AE-85B2-4683-AB4B-0460578BE68F}" dt="2021-08-30T20:04:56.784" v="7195" actId="1076"/>
          <ac:picMkLst>
            <pc:docMk/>
            <pc:sldMk cId="2497259017" sldId="729"/>
            <ac:picMk id="57" creationId="{A079A1BD-5493-43CA-8DBE-D9A43A191973}"/>
          </ac:picMkLst>
        </pc:picChg>
        <pc:picChg chg="add mod">
          <ac:chgData name="Seidel, Karinna" userId="9d0bee74-a55b-4ad4-805b-b6360945b669" providerId="ADAL" clId="{9B1984AE-85B2-4683-AB4B-0460578BE68F}" dt="2021-08-31T17:18:18.082" v="8824" actId="1076"/>
          <ac:picMkLst>
            <pc:docMk/>
            <pc:sldMk cId="2497259017" sldId="729"/>
            <ac:picMk id="59" creationId="{6284D552-0651-4754-96F9-C3E8868D5B07}"/>
          </ac:picMkLst>
        </pc:picChg>
        <pc:picChg chg="add mod">
          <ac:chgData name="Seidel, Karinna" userId="9d0bee74-a55b-4ad4-805b-b6360945b669" providerId="ADAL" clId="{9B1984AE-85B2-4683-AB4B-0460578BE68F}" dt="2021-08-30T20:05:42.901" v="7202" actId="1076"/>
          <ac:picMkLst>
            <pc:docMk/>
            <pc:sldMk cId="2497259017" sldId="729"/>
            <ac:picMk id="60" creationId="{06099185-C628-43C9-83EE-B769639B9B87}"/>
          </ac:picMkLst>
        </pc:picChg>
        <pc:picChg chg="add del mod">
          <ac:chgData name="Seidel, Karinna" userId="9d0bee74-a55b-4ad4-805b-b6360945b669" providerId="ADAL" clId="{9B1984AE-85B2-4683-AB4B-0460578BE68F}" dt="2021-08-26T19:52:43.466" v="4596" actId="478"/>
          <ac:picMkLst>
            <pc:docMk/>
            <pc:sldMk cId="2497259017" sldId="729"/>
            <ac:picMk id="60" creationId="{16533402-E5DE-4790-9D62-02AD36E96C75}"/>
          </ac:picMkLst>
        </pc:picChg>
        <pc:picChg chg="add mod">
          <ac:chgData name="Seidel, Karinna" userId="9d0bee74-a55b-4ad4-805b-b6360945b669" providerId="ADAL" clId="{9B1984AE-85B2-4683-AB4B-0460578BE68F}" dt="2021-08-30T20:04:37.123" v="7188" actId="1076"/>
          <ac:picMkLst>
            <pc:docMk/>
            <pc:sldMk cId="2497259017" sldId="729"/>
            <ac:picMk id="62" creationId="{430BBA67-56FD-4EF0-AC6A-80221C64F3AC}"/>
          </ac:picMkLst>
        </pc:picChg>
        <pc:picChg chg="add del mod">
          <ac:chgData name="Seidel, Karinna" userId="9d0bee74-a55b-4ad4-805b-b6360945b669" providerId="ADAL" clId="{9B1984AE-85B2-4683-AB4B-0460578BE68F}" dt="2021-08-30T19:59:02.182" v="7115" actId="21"/>
          <ac:picMkLst>
            <pc:docMk/>
            <pc:sldMk cId="2497259017" sldId="729"/>
            <ac:picMk id="64" creationId="{7036F8EB-C634-4515-BF02-DB37D12A3CE1}"/>
          </ac:picMkLst>
        </pc:picChg>
        <pc:picChg chg="add mod">
          <ac:chgData name="Seidel, Karinna" userId="9d0bee74-a55b-4ad4-805b-b6360945b669" providerId="ADAL" clId="{9B1984AE-85B2-4683-AB4B-0460578BE68F}" dt="2021-08-30T20:05:32.874" v="7201" actId="1076"/>
          <ac:picMkLst>
            <pc:docMk/>
            <pc:sldMk cId="2497259017" sldId="729"/>
            <ac:picMk id="65" creationId="{445260B8-E0A8-4C97-8E07-46B443195038}"/>
          </ac:picMkLst>
        </pc:picChg>
        <pc:picChg chg="add del mod">
          <ac:chgData name="Seidel, Karinna" userId="9d0bee74-a55b-4ad4-805b-b6360945b669" providerId="ADAL" clId="{9B1984AE-85B2-4683-AB4B-0460578BE68F}" dt="2021-08-26T19:52:43.466" v="4596" actId="478"/>
          <ac:picMkLst>
            <pc:docMk/>
            <pc:sldMk cId="2497259017" sldId="729"/>
            <ac:picMk id="65" creationId="{7238BD89-E45D-40D4-ACEC-E3E4DFC82045}"/>
          </ac:picMkLst>
        </pc:picChg>
        <pc:picChg chg="add mod">
          <ac:chgData name="Seidel, Karinna" userId="9d0bee74-a55b-4ad4-805b-b6360945b669" providerId="ADAL" clId="{9B1984AE-85B2-4683-AB4B-0460578BE68F}" dt="2021-08-31T17:18:13.842" v="8823" actId="1076"/>
          <ac:picMkLst>
            <pc:docMk/>
            <pc:sldMk cId="2497259017" sldId="729"/>
            <ac:picMk id="66" creationId="{6F7BA76E-8CA5-4EF7-9DA8-CEA1F4EA8023}"/>
          </ac:picMkLst>
        </pc:picChg>
        <pc:picChg chg="add del mod">
          <ac:chgData name="Seidel, Karinna" userId="9d0bee74-a55b-4ad4-805b-b6360945b669" providerId="ADAL" clId="{9B1984AE-85B2-4683-AB4B-0460578BE68F}" dt="2021-08-30T19:59:02.182" v="7115" actId="21"/>
          <ac:picMkLst>
            <pc:docMk/>
            <pc:sldMk cId="2497259017" sldId="729"/>
            <ac:picMk id="67" creationId="{C90C8FD6-FD2E-41D3-818B-D4DD12515FE8}"/>
          </ac:picMkLst>
        </pc:picChg>
        <pc:picChg chg="add del mod">
          <ac:chgData name="Seidel, Karinna" userId="9d0bee74-a55b-4ad4-805b-b6360945b669" providerId="ADAL" clId="{9B1984AE-85B2-4683-AB4B-0460578BE68F}" dt="2021-08-30T20:01:32.922" v="7147" actId="21"/>
          <ac:picMkLst>
            <pc:docMk/>
            <pc:sldMk cId="2497259017" sldId="729"/>
            <ac:picMk id="69" creationId="{3F218198-866F-430D-9860-86F619397A57}"/>
          </ac:picMkLst>
        </pc:picChg>
        <pc:picChg chg="add del mod">
          <ac:chgData name="Seidel, Karinna" userId="9d0bee74-a55b-4ad4-805b-b6360945b669" providerId="ADAL" clId="{9B1984AE-85B2-4683-AB4B-0460578BE68F}" dt="2021-08-30T20:01:32.922" v="7147" actId="21"/>
          <ac:picMkLst>
            <pc:docMk/>
            <pc:sldMk cId="2497259017" sldId="729"/>
            <ac:picMk id="71" creationId="{3E8652A8-58D4-42BE-9346-DAA32AF3EFF3}"/>
          </ac:picMkLst>
        </pc:picChg>
        <pc:picChg chg="mod">
          <ac:chgData name="Seidel, Karinna" userId="9d0bee74-a55b-4ad4-805b-b6360945b669" providerId="ADAL" clId="{9B1984AE-85B2-4683-AB4B-0460578BE68F}" dt="2021-08-31T17:18:39.055" v="8833" actId="1036"/>
          <ac:picMkLst>
            <pc:docMk/>
            <pc:sldMk cId="2497259017" sldId="729"/>
            <ac:picMk id="72" creationId="{A529EF89-DCA3-4E52-92B9-EC7ED3D235AE}"/>
          </ac:picMkLst>
        </pc:picChg>
        <pc:picChg chg="mod">
          <ac:chgData name="Seidel, Karinna" userId="9d0bee74-a55b-4ad4-805b-b6360945b669" providerId="ADAL" clId="{9B1984AE-85B2-4683-AB4B-0460578BE68F}" dt="2021-08-31T17:18:39.055" v="8833" actId="1036"/>
          <ac:picMkLst>
            <pc:docMk/>
            <pc:sldMk cId="2497259017" sldId="729"/>
            <ac:picMk id="73" creationId="{45C4EFD7-E10D-4F4B-BE7D-269D62F0B0AD}"/>
          </ac:picMkLst>
        </pc:picChg>
        <pc:picChg chg="del mod">
          <ac:chgData name="Seidel, Karinna" userId="9d0bee74-a55b-4ad4-805b-b6360945b669" providerId="ADAL" clId="{9B1984AE-85B2-4683-AB4B-0460578BE68F}" dt="2021-08-26T17:51:21.154" v="3804" actId="478"/>
          <ac:picMkLst>
            <pc:docMk/>
            <pc:sldMk cId="2497259017" sldId="729"/>
            <ac:picMk id="74" creationId="{0C8BF6DA-1680-4162-92F0-7D843CF766B7}"/>
          </ac:picMkLst>
        </pc:picChg>
        <pc:picChg chg="del mod">
          <ac:chgData name="Seidel, Karinna" userId="9d0bee74-a55b-4ad4-805b-b6360945b669" providerId="ADAL" clId="{9B1984AE-85B2-4683-AB4B-0460578BE68F}" dt="2021-08-30T20:01:11.187" v="7144" actId="21"/>
          <ac:picMkLst>
            <pc:docMk/>
            <pc:sldMk cId="2497259017" sldId="729"/>
            <ac:picMk id="75" creationId="{4C269639-5FE1-40D5-9EDC-9D397D96245C}"/>
          </ac:picMkLst>
        </pc:picChg>
        <pc:picChg chg="del mod">
          <ac:chgData name="Seidel, Karinna" userId="9d0bee74-a55b-4ad4-805b-b6360945b669" providerId="ADAL" clId="{9B1984AE-85B2-4683-AB4B-0460578BE68F}" dt="2021-08-30T20:00:58.427" v="7141" actId="21"/>
          <ac:picMkLst>
            <pc:docMk/>
            <pc:sldMk cId="2497259017" sldId="729"/>
            <ac:picMk id="76" creationId="{BDC4F1E1-898A-4A34-8A20-78D47E5B4B5F}"/>
          </ac:picMkLst>
        </pc:picChg>
        <pc:picChg chg="add mod">
          <ac:chgData name="Seidel, Karinna" userId="9d0bee74-a55b-4ad4-805b-b6360945b669" providerId="ADAL" clId="{9B1984AE-85B2-4683-AB4B-0460578BE68F}" dt="2021-08-30T20:05:32.874" v="7201" actId="1076"/>
          <ac:picMkLst>
            <pc:docMk/>
            <pc:sldMk cId="2497259017" sldId="729"/>
            <ac:picMk id="77" creationId="{BAC2E073-5090-457E-A695-892DE8B8BE6B}"/>
          </ac:picMkLst>
        </pc:picChg>
        <pc:picChg chg="del mod">
          <ac:chgData name="Seidel, Karinna" userId="9d0bee74-a55b-4ad4-805b-b6360945b669" providerId="ADAL" clId="{9B1984AE-85B2-4683-AB4B-0460578BE68F}" dt="2021-08-23T15:53:05.534" v="3132" actId="478"/>
          <ac:picMkLst>
            <pc:docMk/>
            <pc:sldMk cId="2497259017" sldId="729"/>
            <ac:picMk id="77" creationId="{C9C1F78C-CC2E-415C-B40E-CB6762F0D8A5}"/>
          </ac:picMkLst>
        </pc:picChg>
        <pc:picChg chg="del mod">
          <ac:chgData name="Seidel, Karinna" userId="9d0bee74-a55b-4ad4-805b-b6360945b669" providerId="ADAL" clId="{9B1984AE-85B2-4683-AB4B-0460578BE68F}" dt="2021-08-30T20:07:20.067" v="7225" actId="21"/>
          <ac:picMkLst>
            <pc:docMk/>
            <pc:sldMk cId="2497259017" sldId="729"/>
            <ac:picMk id="78" creationId="{D79F8B47-CB64-4971-9114-466C5A5DF461}"/>
          </ac:picMkLst>
        </pc:picChg>
        <pc:picChg chg="mod">
          <ac:chgData name="Seidel, Karinna" userId="9d0bee74-a55b-4ad4-805b-b6360945b669" providerId="ADAL" clId="{9B1984AE-85B2-4683-AB4B-0460578BE68F}" dt="2021-08-31T17:18:42.142" v="8839" actId="1037"/>
          <ac:picMkLst>
            <pc:docMk/>
            <pc:sldMk cId="2497259017" sldId="729"/>
            <ac:picMk id="79" creationId="{4A17342C-5243-4550-9887-8A62CC107A04}"/>
          </ac:picMkLst>
        </pc:picChg>
        <pc:picChg chg="del mod">
          <ac:chgData name="Seidel, Karinna" userId="9d0bee74-a55b-4ad4-805b-b6360945b669" providerId="ADAL" clId="{9B1984AE-85B2-4683-AB4B-0460578BE68F}" dt="2021-08-30T20:07:20.067" v="7225" actId="21"/>
          <ac:picMkLst>
            <pc:docMk/>
            <pc:sldMk cId="2497259017" sldId="729"/>
            <ac:picMk id="80" creationId="{E10456BE-AFD2-470D-9C57-2C95E51FB00C}"/>
          </ac:picMkLst>
        </pc:picChg>
        <pc:picChg chg="del mod">
          <ac:chgData name="Seidel, Karinna" userId="9d0bee74-a55b-4ad4-805b-b6360945b669" providerId="ADAL" clId="{9B1984AE-85B2-4683-AB4B-0460578BE68F}" dt="2021-08-30T20:07:20.067" v="7225" actId="21"/>
          <ac:picMkLst>
            <pc:docMk/>
            <pc:sldMk cId="2497259017" sldId="729"/>
            <ac:picMk id="81" creationId="{2AB4043D-C4A3-442D-BFF9-2D08C59F3B5E}"/>
          </ac:picMkLst>
        </pc:picChg>
        <pc:picChg chg="add mod">
          <ac:chgData name="Seidel, Karinna" userId="9d0bee74-a55b-4ad4-805b-b6360945b669" providerId="ADAL" clId="{9B1984AE-85B2-4683-AB4B-0460578BE68F}" dt="2021-08-30T20:05:30.886" v="7200" actId="1076"/>
          <ac:picMkLst>
            <pc:docMk/>
            <pc:sldMk cId="2497259017" sldId="729"/>
            <ac:picMk id="82" creationId="{F54C7DD9-CD42-40BB-A748-BBF508A066C3}"/>
          </ac:picMkLst>
        </pc:picChg>
        <pc:picChg chg="add mod">
          <ac:chgData name="Seidel, Karinna" userId="9d0bee74-a55b-4ad4-805b-b6360945b669" providerId="ADAL" clId="{9B1984AE-85B2-4683-AB4B-0460578BE68F}" dt="2021-08-30T20:05:32.874" v="7201" actId="1076"/>
          <ac:picMkLst>
            <pc:docMk/>
            <pc:sldMk cId="2497259017" sldId="729"/>
            <ac:picMk id="83" creationId="{B3D3DDE4-5653-4ACD-8AC5-A288E796F6F8}"/>
          </ac:picMkLst>
        </pc:picChg>
        <pc:picChg chg="add mod">
          <ac:chgData name="Seidel, Karinna" userId="9d0bee74-a55b-4ad4-805b-b6360945b669" providerId="ADAL" clId="{9B1984AE-85B2-4683-AB4B-0460578BE68F}" dt="2021-08-30T20:08:01.391" v="7238" actId="1037"/>
          <ac:picMkLst>
            <pc:docMk/>
            <pc:sldMk cId="2497259017" sldId="729"/>
            <ac:picMk id="85" creationId="{A3BA033E-37CA-4FE4-A461-E5AA14DCFE07}"/>
          </ac:picMkLst>
        </pc:picChg>
        <pc:picChg chg="add mod">
          <ac:chgData name="Seidel, Karinna" userId="9d0bee74-a55b-4ad4-805b-b6360945b669" providerId="ADAL" clId="{9B1984AE-85B2-4683-AB4B-0460578BE68F}" dt="2021-08-30T20:08:01.391" v="7238" actId="1037"/>
          <ac:picMkLst>
            <pc:docMk/>
            <pc:sldMk cId="2497259017" sldId="729"/>
            <ac:picMk id="86" creationId="{FA36CD68-67A6-4A14-BB5C-178142C58FBE}"/>
          </ac:picMkLst>
        </pc:picChg>
        <pc:picChg chg="add mod">
          <ac:chgData name="Seidel, Karinna" userId="9d0bee74-a55b-4ad4-805b-b6360945b669" providerId="ADAL" clId="{9B1984AE-85B2-4683-AB4B-0460578BE68F}" dt="2021-08-30T20:07:56.092" v="7232" actId="1076"/>
          <ac:picMkLst>
            <pc:docMk/>
            <pc:sldMk cId="2497259017" sldId="729"/>
            <ac:picMk id="87" creationId="{D0547914-C093-4204-BFE2-0AFD24AE5A2F}"/>
          </ac:picMkLst>
        </pc:picChg>
        <pc:picChg chg="add mod">
          <ac:chgData name="Seidel, Karinna" userId="9d0bee74-a55b-4ad4-805b-b6360945b669" providerId="ADAL" clId="{9B1984AE-85B2-4683-AB4B-0460578BE68F}" dt="2021-08-30T20:07:49.626" v="7231" actId="1076"/>
          <ac:picMkLst>
            <pc:docMk/>
            <pc:sldMk cId="2497259017" sldId="729"/>
            <ac:picMk id="90" creationId="{F02830D2-B7EC-44E7-90E2-97EC30D00E2A}"/>
          </ac:picMkLst>
        </pc:picChg>
        <pc:picChg chg="add mod">
          <ac:chgData name="Seidel, Karinna" userId="9d0bee74-a55b-4ad4-805b-b6360945b669" providerId="ADAL" clId="{9B1984AE-85B2-4683-AB4B-0460578BE68F}" dt="2021-08-30T20:07:56.092" v="7232" actId="1076"/>
          <ac:picMkLst>
            <pc:docMk/>
            <pc:sldMk cId="2497259017" sldId="729"/>
            <ac:picMk id="91" creationId="{CCD4D4AC-0082-49C9-AEDF-6C1D1D9FCC17}"/>
          </ac:picMkLst>
        </pc:picChg>
        <pc:picChg chg="add mod">
          <ac:chgData name="Seidel, Karinna" userId="9d0bee74-a55b-4ad4-805b-b6360945b669" providerId="ADAL" clId="{9B1984AE-85B2-4683-AB4B-0460578BE68F}" dt="2021-08-30T20:07:49.626" v="7231" actId="1076"/>
          <ac:picMkLst>
            <pc:docMk/>
            <pc:sldMk cId="2497259017" sldId="729"/>
            <ac:picMk id="92" creationId="{2B6285B0-6D97-44D0-98DA-0D993A65E6A5}"/>
          </ac:picMkLst>
        </pc:picChg>
        <pc:picChg chg="add mod">
          <ac:chgData name="Seidel, Karinna" userId="9d0bee74-a55b-4ad4-805b-b6360945b669" providerId="ADAL" clId="{9B1984AE-85B2-4683-AB4B-0460578BE68F}" dt="2021-08-30T20:07:35.967" v="7229" actId="1076"/>
          <ac:picMkLst>
            <pc:docMk/>
            <pc:sldMk cId="2497259017" sldId="729"/>
            <ac:picMk id="94" creationId="{5FECDC97-BA2E-43E6-96E3-5F775B661B33}"/>
          </ac:picMkLst>
        </pc:picChg>
        <pc:picChg chg="add mod">
          <ac:chgData name="Seidel, Karinna" userId="9d0bee74-a55b-4ad4-805b-b6360945b669" providerId="ADAL" clId="{9B1984AE-85B2-4683-AB4B-0460578BE68F}" dt="2021-08-30T20:07:35.967" v="7229" actId="1076"/>
          <ac:picMkLst>
            <pc:docMk/>
            <pc:sldMk cId="2497259017" sldId="729"/>
            <ac:picMk id="95" creationId="{4F80C176-0371-478C-A97E-F44D44116EA9}"/>
          </ac:picMkLst>
        </pc:picChg>
        <pc:picChg chg="add mod">
          <ac:chgData name="Seidel, Karinna" userId="9d0bee74-a55b-4ad4-805b-b6360945b669" providerId="ADAL" clId="{9B1984AE-85B2-4683-AB4B-0460578BE68F}" dt="2021-08-30T20:09:06.270" v="7245" actId="1076"/>
          <ac:picMkLst>
            <pc:docMk/>
            <pc:sldMk cId="2497259017" sldId="729"/>
            <ac:picMk id="96" creationId="{1967D1DE-37E3-4498-9A11-4170B550C771}"/>
          </ac:picMkLst>
        </pc:picChg>
        <pc:picChg chg="add mod">
          <ac:chgData name="Seidel, Karinna" userId="9d0bee74-a55b-4ad4-805b-b6360945b669" providerId="ADAL" clId="{9B1984AE-85B2-4683-AB4B-0460578BE68F}" dt="2021-08-30T20:09:06.270" v="7245" actId="1076"/>
          <ac:picMkLst>
            <pc:docMk/>
            <pc:sldMk cId="2497259017" sldId="729"/>
            <ac:picMk id="98" creationId="{294DF754-36BD-42C6-B928-A22449D52B9E}"/>
          </ac:picMkLst>
        </pc:picChg>
      </pc:sldChg>
      <pc:sldChg chg="addSp delSp modSp mod">
        <pc:chgData name="Seidel, Karinna" userId="9d0bee74-a55b-4ad4-805b-b6360945b669" providerId="ADAL" clId="{9B1984AE-85B2-4683-AB4B-0460578BE68F}" dt="2021-08-31T17:39:21.146" v="8922" actId="1076"/>
        <pc:sldMkLst>
          <pc:docMk/>
          <pc:sldMk cId="389971216" sldId="730"/>
        </pc:sldMkLst>
        <pc:spChg chg="mod">
          <ac:chgData name="Seidel, Karinna" userId="9d0bee74-a55b-4ad4-805b-b6360945b669" providerId="ADAL" clId="{9B1984AE-85B2-4683-AB4B-0460578BE68F}" dt="2021-08-30T20:11:28.222" v="7309" actId="1038"/>
          <ac:spMkLst>
            <pc:docMk/>
            <pc:sldMk cId="389971216" sldId="730"/>
            <ac:spMk id="2" creationId="{62E14CEF-9C7F-48C7-9EE5-903F92418F20}"/>
          </ac:spMkLst>
        </pc:spChg>
        <pc:spChg chg="add del mod">
          <ac:chgData name="Seidel, Karinna" userId="9d0bee74-a55b-4ad4-805b-b6360945b669" providerId="ADAL" clId="{9B1984AE-85B2-4683-AB4B-0460578BE68F}" dt="2021-08-26T19:15:45.803" v="4071" actId="478"/>
          <ac:spMkLst>
            <pc:docMk/>
            <pc:sldMk cId="389971216" sldId="730"/>
            <ac:spMk id="4" creationId="{B13961D6-960F-4B86-A862-ACFDC681450E}"/>
          </ac:spMkLst>
        </pc:spChg>
        <pc:spChg chg="add mod">
          <ac:chgData name="Seidel, Karinna" userId="9d0bee74-a55b-4ad4-805b-b6360945b669" providerId="ADAL" clId="{9B1984AE-85B2-4683-AB4B-0460578BE68F}" dt="2021-08-31T13:33:38.125" v="8262" actId="554"/>
          <ac:spMkLst>
            <pc:docMk/>
            <pc:sldMk cId="389971216" sldId="730"/>
            <ac:spMk id="36" creationId="{51A446DD-46C9-47C0-9C2D-6DB6BAB97D0F}"/>
          </ac:spMkLst>
        </pc:spChg>
        <pc:spChg chg="add del mod">
          <ac:chgData name="Seidel, Karinna" userId="9d0bee74-a55b-4ad4-805b-b6360945b669" providerId="ADAL" clId="{9B1984AE-85B2-4683-AB4B-0460578BE68F}" dt="2021-08-30T20:05:25.788" v="7198" actId="21"/>
          <ac:spMkLst>
            <pc:docMk/>
            <pc:sldMk cId="389971216" sldId="730"/>
            <ac:spMk id="37" creationId="{C927592E-ED22-44C0-87DD-E75B94492422}"/>
          </ac:spMkLst>
        </pc:spChg>
        <pc:spChg chg="add del mod">
          <ac:chgData name="Seidel, Karinna" userId="9d0bee74-a55b-4ad4-805b-b6360945b669" providerId="ADAL" clId="{9B1984AE-85B2-4683-AB4B-0460578BE68F}" dt="2021-08-26T19:15:43.687" v="4070" actId="478"/>
          <ac:spMkLst>
            <pc:docMk/>
            <pc:sldMk cId="389971216" sldId="730"/>
            <ac:spMk id="38" creationId="{D2450D7C-7D6F-46B1-A26D-9CC319B0D930}"/>
          </ac:spMkLst>
        </pc:spChg>
        <pc:spChg chg="add mod">
          <ac:chgData name="Seidel, Karinna" userId="9d0bee74-a55b-4ad4-805b-b6360945b669" providerId="ADAL" clId="{9B1984AE-85B2-4683-AB4B-0460578BE68F}" dt="2021-08-30T20:11:28.222" v="7309" actId="1038"/>
          <ac:spMkLst>
            <pc:docMk/>
            <pc:sldMk cId="389971216" sldId="730"/>
            <ac:spMk id="41" creationId="{5F30514D-7E5E-43CA-B8A5-D2E08C0C603C}"/>
          </ac:spMkLst>
        </pc:spChg>
        <pc:spChg chg="add del mod">
          <ac:chgData name="Seidel, Karinna" userId="9d0bee74-a55b-4ad4-805b-b6360945b669" providerId="ADAL" clId="{9B1984AE-85B2-4683-AB4B-0460578BE68F}" dt="2021-08-30T20:10:42.872" v="7274" actId="1076"/>
          <ac:spMkLst>
            <pc:docMk/>
            <pc:sldMk cId="389971216" sldId="730"/>
            <ac:spMk id="43" creationId="{D8A8686A-D4E6-4F89-968D-8655AB35A797}"/>
          </ac:spMkLst>
        </pc:spChg>
        <pc:spChg chg="add del mod">
          <ac:chgData name="Seidel, Karinna" userId="9d0bee74-a55b-4ad4-805b-b6360945b669" providerId="ADAL" clId="{9B1984AE-85B2-4683-AB4B-0460578BE68F}" dt="2021-08-30T19:59:21.693" v="7120" actId="21"/>
          <ac:spMkLst>
            <pc:docMk/>
            <pc:sldMk cId="389971216" sldId="730"/>
            <ac:spMk id="45" creationId="{20256DC6-3D25-4B6D-9AE0-A030ED83146D}"/>
          </ac:spMkLst>
        </pc:spChg>
        <pc:spChg chg="add mod">
          <ac:chgData name="Seidel, Karinna" userId="9d0bee74-a55b-4ad4-805b-b6360945b669" providerId="ADAL" clId="{9B1984AE-85B2-4683-AB4B-0460578BE68F}" dt="2021-08-31T13:33:38.125" v="8262" actId="554"/>
          <ac:spMkLst>
            <pc:docMk/>
            <pc:sldMk cId="389971216" sldId="730"/>
            <ac:spMk id="47" creationId="{12EDD2EC-0E1A-43E3-BA1A-3263FA70C87C}"/>
          </ac:spMkLst>
        </pc:spChg>
        <pc:spChg chg="add del mod">
          <ac:chgData name="Seidel, Karinna" userId="9d0bee74-a55b-4ad4-805b-b6360945b669" providerId="ADAL" clId="{9B1984AE-85B2-4683-AB4B-0460578BE68F}" dt="2021-08-30T20:05:25.788" v="7198" actId="21"/>
          <ac:spMkLst>
            <pc:docMk/>
            <pc:sldMk cId="389971216" sldId="730"/>
            <ac:spMk id="47" creationId="{E7E8AD8E-E99F-4098-A877-531BDBE7842D}"/>
          </ac:spMkLst>
        </pc:spChg>
        <pc:spChg chg="add del mod">
          <ac:chgData name="Seidel, Karinna" userId="9d0bee74-a55b-4ad4-805b-b6360945b669" providerId="ADAL" clId="{9B1984AE-85B2-4683-AB4B-0460578BE68F}" dt="2021-08-30T20:00:28.201" v="7138" actId="21"/>
          <ac:spMkLst>
            <pc:docMk/>
            <pc:sldMk cId="389971216" sldId="730"/>
            <ac:spMk id="48" creationId="{27598912-BB3B-4F78-8B50-14CC5145B75D}"/>
          </ac:spMkLst>
        </pc:spChg>
        <pc:spChg chg="mod">
          <ac:chgData name="Seidel, Karinna" userId="9d0bee74-a55b-4ad4-805b-b6360945b669" providerId="ADAL" clId="{9B1984AE-85B2-4683-AB4B-0460578BE68F}" dt="2021-08-26T20:38:44.903" v="5160" actId="1076"/>
          <ac:spMkLst>
            <pc:docMk/>
            <pc:sldMk cId="389971216" sldId="730"/>
            <ac:spMk id="50" creationId="{7B7C377B-B4C4-4ADF-BFF9-DD41D3193C5D}"/>
          </ac:spMkLst>
        </pc:spChg>
        <pc:spChg chg="del mod">
          <ac:chgData name="Seidel, Karinna" userId="9d0bee74-a55b-4ad4-805b-b6360945b669" providerId="ADAL" clId="{9B1984AE-85B2-4683-AB4B-0460578BE68F}" dt="2021-08-26T19:16:27.088" v="4084" actId="478"/>
          <ac:spMkLst>
            <pc:docMk/>
            <pc:sldMk cId="389971216" sldId="730"/>
            <ac:spMk id="52" creationId="{0C267E04-B597-49F9-A304-7D8D66D3E532}"/>
          </ac:spMkLst>
        </pc:spChg>
        <pc:spChg chg="mod">
          <ac:chgData name="Seidel, Karinna" userId="9d0bee74-a55b-4ad4-805b-b6360945b669" providerId="ADAL" clId="{9B1984AE-85B2-4683-AB4B-0460578BE68F}" dt="2021-08-30T20:11:18.973" v="7300" actId="1038"/>
          <ac:spMkLst>
            <pc:docMk/>
            <pc:sldMk cId="389971216" sldId="730"/>
            <ac:spMk id="54" creationId="{C7B07FEB-5264-408F-BB67-CCD12A4B16EC}"/>
          </ac:spMkLst>
        </pc:spChg>
        <pc:spChg chg="add del mod">
          <ac:chgData name="Seidel, Karinna" userId="9d0bee74-a55b-4ad4-805b-b6360945b669" providerId="ADAL" clId="{9B1984AE-85B2-4683-AB4B-0460578BE68F}" dt="2021-08-31T17:19:09.242" v="8849" actId="478"/>
          <ac:spMkLst>
            <pc:docMk/>
            <pc:sldMk cId="389971216" sldId="730"/>
            <ac:spMk id="55" creationId="{DCEACA73-D4F4-4DA4-8AC7-F9351127EFF2}"/>
          </ac:spMkLst>
        </pc:spChg>
        <pc:spChg chg="del mod">
          <ac:chgData name="Seidel, Karinna" userId="9d0bee74-a55b-4ad4-805b-b6360945b669" providerId="ADAL" clId="{9B1984AE-85B2-4683-AB4B-0460578BE68F}" dt="2021-08-26T19:52:48.870" v="4597" actId="478"/>
          <ac:spMkLst>
            <pc:docMk/>
            <pc:sldMk cId="389971216" sldId="730"/>
            <ac:spMk id="57" creationId="{639F9BE0-9828-401E-8A22-5DCA13C7A802}"/>
          </ac:spMkLst>
        </pc:spChg>
        <pc:spChg chg="add mod">
          <ac:chgData name="Seidel, Karinna" userId="9d0bee74-a55b-4ad4-805b-b6360945b669" providerId="ADAL" clId="{9B1984AE-85B2-4683-AB4B-0460578BE68F}" dt="2021-08-31T17:39:21.146" v="8922" actId="1076"/>
          <ac:spMkLst>
            <pc:docMk/>
            <pc:sldMk cId="389971216" sldId="730"/>
            <ac:spMk id="58" creationId="{2B1E02E0-C6C0-47C0-99A1-F4E52DB6A12C}"/>
          </ac:spMkLst>
        </pc:spChg>
        <pc:spChg chg="del mod">
          <ac:chgData name="Seidel, Karinna" userId="9d0bee74-a55b-4ad4-805b-b6360945b669" providerId="ADAL" clId="{9B1984AE-85B2-4683-AB4B-0460578BE68F}" dt="2021-08-26T19:52:48.870" v="4597" actId="478"/>
          <ac:spMkLst>
            <pc:docMk/>
            <pc:sldMk cId="389971216" sldId="730"/>
            <ac:spMk id="58" creationId="{48757390-4EAB-42A5-A7D1-05BBA95BBA5B}"/>
          </ac:spMkLst>
        </pc:spChg>
        <pc:spChg chg="del mod">
          <ac:chgData name="Seidel, Karinna" userId="9d0bee74-a55b-4ad4-805b-b6360945b669" providerId="ADAL" clId="{9B1984AE-85B2-4683-AB4B-0460578BE68F}" dt="2021-08-26T19:52:50.945" v="4598" actId="478"/>
          <ac:spMkLst>
            <pc:docMk/>
            <pc:sldMk cId="389971216" sldId="730"/>
            <ac:spMk id="62" creationId="{417A7BD2-2C50-4036-AFA7-D1DC783C8DF3}"/>
          </ac:spMkLst>
        </pc:spChg>
        <pc:spChg chg="add mod">
          <ac:chgData name="Seidel, Karinna" userId="9d0bee74-a55b-4ad4-805b-b6360945b669" providerId="ADAL" clId="{9B1984AE-85B2-4683-AB4B-0460578BE68F}" dt="2021-08-31T13:33:38.125" v="8262" actId="554"/>
          <ac:spMkLst>
            <pc:docMk/>
            <pc:sldMk cId="389971216" sldId="730"/>
            <ac:spMk id="63" creationId="{BA7701BA-CE00-4A74-8AED-56C02A14E90B}"/>
          </ac:spMkLst>
        </pc:spChg>
        <pc:spChg chg="add del mod">
          <ac:chgData name="Seidel, Karinna" userId="9d0bee74-a55b-4ad4-805b-b6360945b669" providerId="ADAL" clId="{9B1984AE-85B2-4683-AB4B-0460578BE68F}" dt="2021-08-31T17:19:21.345" v="8854"/>
          <ac:spMkLst>
            <pc:docMk/>
            <pc:sldMk cId="389971216" sldId="730"/>
            <ac:spMk id="65" creationId="{028789A0-18B0-4DF2-A177-E511E66BB697}"/>
          </ac:spMkLst>
        </pc:spChg>
        <pc:spChg chg="add del mod">
          <ac:chgData name="Seidel, Karinna" userId="9d0bee74-a55b-4ad4-805b-b6360945b669" providerId="ADAL" clId="{9B1984AE-85B2-4683-AB4B-0460578BE68F}" dt="2021-08-30T20:05:25.788" v="7198" actId="21"/>
          <ac:spMkLst>
            <pc:docMk/>
            <pc:sldMk cId="389971216" sldId="730"/>
            <ac:spMk id="65" creationId="{8F94CEF0-50B4-4D99-92E8-DDDBAF037805}"/>
          </ac:spMkLst>
        </pc:spChg>
        <pc:spChg chg="del mod">
          <ac:chgData name="Seidel, Karinna" userId="9d0bee74-a55b-4ad4-805b-b6360945b669" providerId="ADAL" clId="{9B1984AE-85B2-4683-AB4B-0460578BE68F}" dt="2021-08-23T15:53:27.695" v="3136" actId="478"/>
          <ac:spMkLst>
            <pc:docMk/>
            <pc:sldMk cId="389971216" sldId="730"/>
            <ac:spMk id="65" creationId="{A8F2A725-F023-4C41-B47D-2912824331A1}"/>
          </ac:spMkLst>
        </pc:spChg>
        <pc:spChg chg="add mod">
          <ac:chgData name="Seidel, Karinna" userId="9d0bee74-a55b-4ad4-805b-b6360945b669" providerId="ADAL" clId="{9B1984AE-85B2-4683-AB4B-0460578BE68F}" dt="2021-08-31T13:33:38.125" v="8262" actId="554"/>
          <ac:spMkLst>
            <pc:docMk/>
            <pc:sldMk cId="389971216" sldId="730"/>
            <ac:spMk id="67" creationId="{BDB74FE1-4581-48BF-AD10-9C27EBA2D7A1}"/>
          </ac:spMkLst>
        </pc:spChg>
        <pc:spChg chg="add mod">
          <ac:chgData name="Seidel, Karinna" userId="9d0bee74-a55b-4ad4-805b-b6360945b669" providerId="ADAL" clId="{9B1984AE-85B2-4683-AB4B-0460578BE68F}" dt="2021-08-31T17:20:12.826" v="8864" actId="1076"/>
          <ac:spMkLst>
            <pc:docMk/>
            <pc:sldMk cId="389971216" sldId="730"/>
            <ac:spMk id="69" creationId="{A160CE52-3F34-4CDF-BA68-4D5599440857}"/>
          </ac:spMkLst>
        </pc:spChg>
        <pc:spChg chg="del mod">
          <ac:chgData name="Seidel, Karinna" userId="9d0bee74-a55b-4ad4-805b-b6360945b669" providerId="ADAL" clId="{9B1984AE-85B2-4683-AB4B-0460578BE68F}" dt="2021-08-26T19:52:48.870" v="4597" actId="478"/>
          <ac:spMkLst>
            <pc:docMk/>
            <pc:sldMk cId="389971216" sldId="730"/>
            <ac:spMk id="70" creationId="{86DEDBA7-B51E-4020-B1B0-405DEBA03B16}"/>
          </ac:spMkLst>
        </pc:spChg>
        <pc:spChg chg="add del mod">
          <ac:chgData name="Seidel, Karinna" userId="9d0bee74-a55b-4ad4-805b-b6360945b669" providerId="ADAL" clId="{9B1984AE-85B2-4683-AB4B-0460578BE68F}" dt="2021-08-30T18:48:48.675" v="6896" actId="478"/>
          <ac:spMkLst>
            <pc:docMk/>
            <pc:sldMk cId="389971216" sldId="730"/>
            <ac:spMk id="71" creationId="{4A3192D4-8B0D-4BA5-958F-4F81ADBD1C47}"/>
          </ac:spMkLst>
        </pc:spChg>
        <pc:spChg chg="add mod">
          <ac:chgData name="Seidel, Karinna" userId="9d0bee74-a55b-4ad4-805b-b6360945b669" providerId="ADAL" clId="{9B1984AE-85B2-4683-AB4B-0460578BE68F}" dt="2021-08-31T13:33:38.125" v="8262" actId="554"/>
          <ac:spMkLst>
            <pc:docMk/>
            <pc:sldMk cId="389971216" sldId="730"/>
            <ac:spMk id="72" creationId="{7497DE63-DCAA-433E-B0FA-E37FEFC0E475}"/>
          </ac:spMkLst>
        </pc:spChg>
        <pc:spChg chg="add mod">
          <ac:chgData name="Seidel, Karinna" userId="9d0bee74-a55b-4ad4-805b-b6360945b669" providerId="ADAL" clId="{9B1984AE-85B2-4683-AB4B-0460578BE68F}" dt="2021-08-30T20:11:18.973" v="7300" actId="1038"/>
          <ac:spMkLst>
            <pc:docMk/>
            <pc:sldMk cId="389971216" sldId="730"/>
            <ac:spMk id="73" creationId="{8D618807-9630-4606-9FFD-2712D31C1795}"/>
          </ac:spMkLst>
        </pc:spChg>
        <pc:spChg chg="add del mod">
          <ac:chgData name="Seidel, Karinna" userId="9d0bee74-a55b-4ad4-805b-b6360945b669" providerId="ADAL" clId="{9B1984AE-85B2-4683-AB4B-0460578BE68F}" dt="2021-08-30T20:03:04.553" v="7151" actId="21"/>
          <ac:spMkLst>
            <pc:docMk/>
            <pc:sldMk cId="389971216" sldId="730"/>
            <ac:spMk id="74" creationId="{2CE6FC2D-A8DE-4090-8D7E-F59B335F327A}"/>
          </ac:spMkLst>
        </pc:spChg>
        <pc:spChg chg="del mod">
          <ac:chgData name="Seidel, Karinna" userId="9d0bee74-a55b-4ad4-805b-b6360945b669" providerId="ADAL" clId="{9B1984AE-85B2-4683-AB4B-0460578BE68F}" dt="2021-08-23T15:53:34.672" v="3138" actId="478"/>
          <ac:spMkLst>
            <pc:docMk/>
            <pc:sldMk cId="389971216" sldId="730"/>
            <ac:spMk id="76" creationId="{B2D27665-FB4B-4705-A1B9-0314F25BC5DD}"/>
          </ac:spMkLst>
        </pc:spChg>
        <pc:spChg chg="del mod">
          <ac:chgData name="Seidel, Karinna" userId="9d0bee74-a55b-4ad4-805b-b6360945b669" providerId="ADAL" clId="{9B1984AE-85B2-4683-AB4B-0460578BE68F}" dt="2021-08-26T19:52:48.870" v="4597" actId="478"/>
          <ac:spMkLst>
            <pc:docMk/>
            <pc:sldMk cId="389971216" sldId="730"/>
            <ac:spMk id="78" creationId="{B68CF48F-A553-44C1-8986-D2801361258C}"/>
          </ac:spMkLst>
        </pc:spChg>
        <pc:spChg chg="add del mod">
          <ac:chgData name="Seidel, Karinna" userId="9d0bee74-a55b-4ad4-805b-b6360945b669" providerId="ADAL" clId="{9B1984AE-85B2-4683-AB4B-0460578BE68F}" dt="2021-08-30T21:21:01.402" v="7587" actId="478"/>
          <ac:spMkLst>
            <pc:docMk/>
            <pc:sldMk cId="389971216" sldId="730"/>
            <ac:spMk id="83" creationId="{837E8D1A-A863-47BF-9F82-5F808F1954BD}"/>
          </ac:spMkLst>
        </pc:spChg>
        <pc:spChg chg="add mod">
          <ac:chgData name="Seidel, Karinna" userId="9d0bee74-a55b-4ad4-805b-b6360945b669" providerId="ADAL" clId="{9B1984AE-85B2-4683-AB4B-0460578BE68F}" dt="2021-08-30T20:11:28.222" v="7309" actId="1038"/>
          <ac:spMkLst>
            <pc:docMk/>
            <pc:sldMk cId="389971216" sldId="730"/>
            <ac:spMk id="86" creationId="{02753BD1-710E-4166-906B-8C099CBB4256}"/>
          </ac:spMkLst>
        </pc:spChg>
        <pc:spChg chg="del mod">
          <ac:chgData name="Seidel, Karinna" userId="9d0bee74-a55b-4ad4-805b-b6360945b669" providerId="ADAL" clId="{9B1984AE-85B2-4683-AB4B-0460578BE68F}" dt="2021-08-30T20:09:18.868" v="7247" actId="478"/>
          <ac:spMkLst>
            <pc:docMk/>
            <pc:sldMk cId="389971216" sldId="730"/>
            <ac:spMk id="89" creationId="{B504C09B-1005-4EFF-9E10-AD994663FACF}"/>
          </ac:spMkLst>
        </pc:spChg>
        <pc:spChg chg="add del mod">
          <ac:chgData name="Seidel, Karinna" userId="9d0bee74-a55b-4ad4-805b-b6360945b669" providerId="ADAL" clId="{9B1984AE-85B2-4683-AB4B-0460578BE68F}" dt="2021-08-30T20:12:07.753" v="7313" actId="21"/>
          <ac:spMkLst>
            <pc:docMk/>
            <pc:sldMk cId="389971216" sldId="730"/>
            <ac:spMk id="90" creationId="{DD5DA591-4A1D-4724-9BB9-BE9E43737D39}"/>
          </ac:spMkLst>
        </pc:spChg>
        <pc:spChg chg="del mod">
          <ac:chgData name="Seidel, Karinna" userId="9d0bee74-a55b-4ad4-805b-b6360945b669" providerId="ADAL" clId="{9B1984AE-85B2-4683-AB4B-0460578BE68F}" dt="2021-08-30T18:48:03.556" v="6885" actId="478"/>
          <ac:spMkLst>
            <pc:docMk/>
            <pc:sldMk cId="389971216" sldId="730"/>
            <ac:spMk id="92" creationId="{5766A9FD-D44E-465E-907D-33F06F7119AC}"/>
          </ac:spMkLst>
        </pc:spChg>
        <pc:spChg chg="add mod">
          <ac:chgData name="Seidel, Karinna" userId="9d0bee74-a55b-4ad4-805b-b6360945b669" providerId="ADAL" clId="{9B1984AE-85B2-4683-AB4B-0460578BE68F}" dt="2021-08-30T20:11:18.973" v="7300" actId="1038"/>
          <ac:spMkLst>
            <pc:docMk/>
            <pc:sldMk cId="389971216" sldId="730"/>
            <ac:spMk id="97" creationId="{639EBF7E-3002-4521-9BAD-392756A8890D}"/>
          </ac:spMkLst>
        </pc:spChg>
        <pc:spChg chg="add mod">
          <ac:chgData name="Seidel, Karinna" userId="9d0bee74-a55b-4ad4-805b-b6360945b669" providerId="ADAL" clId="{9B1984AE-85B2-4683-AB4B-0460578BE68F}" dt="2021-08-30T20:12:40.822" v="7331" actId="1037"/>
          <ac:spMkLst>
            <pc:docMk/>
            <pc:sldMk cId="389971216" sldId="730"/>
            <ac:spMk id="99" creationId="{E2B8F240-74CA-4132-9A55-2FBA2496FF27}"/>
          </ac:spMkLst>
        </pc:spChg>
        <pc:spChg chg="add del mod">
          <ac:chgData name="Seidel, Karinna" userId="9d0bee74-a55b-4ad4-805b-b6360945b669" providerId="ADAL" clId="{9B1984AE-85B2-4683-AB4B-0460578BE68F}" dt="2021-08-31T13:31:18.470" v="8230" actId="478"/>
          <ac:spMkLst>
            <pc:docMk/>
            <pc:sldMk cId="389971216" sldId="730"/>
            <ac:spMk id="102" creationId="{C147A6F8-320F-4F4B-B294-117ED0A56A3B}"/>
          </ac:spMkLst>
        </pc:spChg>
        <pc:picChg chg="add del mod">
          <ac:chgData name="Seidel, Karinna" userId="9d0bee74-a55b-4ad4-805b-b6360945b669" providerId="ADAL" clId="{9B1984AE-85B2-4683-AB4B-0460578BE68F}" dt="2021-08-30T20:05:25.788" v="7198" actId="21"/>
          <ac:picMkLst>
            <pc:docMk/>
            <pc:sldMk cId="389971216" sldId="730"/>
            <ac:picMk id="3" creationId="{983C6525-BFAE-4A6F-8626-2C45B3835FF9}"/>
          </ac:picMkLst>
        </pc:picChg>
        <pc:picChg chg="add mod">
          <ac:chgData name="Seidel, Karinna" userId="9d0bee74-a55b-4ad4-805b-b6360945b669" providerId="ADAL" clId="{9B1984AE-85B2-4683-AB4B-0460578BE68F}" dt="2021-08-31T13:33:47.257" v="8263" actId="554"/>
          <ac:picMkLst>
            <pc:docMk/>
            <pc:sldMk cId="389971216" sldId="730"/>
            <ac:picMk id="4" creationId="{CA1653D8-983B-4131-9275-0EB25BE41195}"/>
          </ac:picMkLst>
        </pc:picChg>
        <pc:picChg chg="add del mod">
          <ac:chgData name="Seidel, Karinna" userId="9d0bee74-a55b-4ad4-805b-b6360945b669" providerId="ADAL" clId="{9B1984AE-85B2-4683-AB4B-0460578BE68F}" dt="2021-08-30T19:59:21.693" v="7120" actId="21"/>
          <ac:picMkLst>
            <pc:docMk/>
            <pc:sldMk cId="389971216" sldId="730"/>
            <ac:picMk id="5" creationId="{EE4E5E5C-D03C-488D-AE5D-520E63C37962}"/>
          </ac:picMkLst>
        </pc:picChg>
        <pc:picChg chg="add del mod">
          <ac:chgData name="Seidel, Karinna" userId="9d0bee74-a55b-4ad4-805b-b6360945b669" providerId="ADAL" clId="{9B1984AE-85B2-4683-AB4B-0460578BE68F}" dt="2021-08-31T13:31:18.470" v="8230" actId="478"/>
          <ac:picMkLst>
            <pc:docMk/>
            <pc:sldMk cId="389971216" sldId="730"/>
            <ac:picMk id="6" creationId="{A27A5F1D-DA0C-4028-9E45-C0EA7C5C07D1}"/>
          </ac:picMkLst>
        </pc:picChg>
        <pc:picChg chg="add del mod">
          <ac:chgData name="Seidel, Karinna" userId="9d0bee74-a55b-4ad4-805b-b6360945b669" providerId="ADAL" clId="{9B1984AE-85B2-4683-AB4B-0460578BE68F}" dt="2021-08-30T20:05:25.788" v="7198" actId="21"/>
          <ac:picMkLst>
            <pc:docMk/>
            <pc:sldMk cId="389971216" sldId="730"/>
            <ac:picMk id="39" creationId="{2D9F9C9A-D9AD-4908-A6C4-7CE6DDDBFA47}"/>
          </ac:picMkLst>
        </pc:picChg>
        <pc:picChg chg="add mod">
          <ac:chgData name="Seidel, Karinna" userId="9d0bee74-a55b-4ad4-805b-b6360945b669" providerId="ADAL" clId="{9B1984AE-85B2-4683-AB4B-0460578BE68F}" dt="2021-08-30T20:11:28.222" v="7309" actId="1038"/>
          <ac:picMkLst>
            <pc:docMk/>
            <pc:sldMk cId="389971216" sldId="730"/>
            <ac:picMk id="42" creationId="{7735913F-AF0F-4F4A-B6D3-31A80AF1F56A}"/>
          </ac:picMkLst>
        </pc:picChg>
        <pc:picChg chg="add mod">
          <ac:chgData name="Seidel, Karinna" userId="9d0bee74-a55b-4ad4-805b-b6360945b669" providerId="ADAL" clId="{9B1984AE-85B2-4683-AB4B-0460578BE68F}" dt="2021-08-31T13:33:16.497" v="8246" actId="554"/>
          <ac:picMkLst>
            <pc:docMk/>
            <pc:sldMk cId="389971216" sldId="730"/>
            <ac:picMk id="44" creationId="{65E83634-97EB-43FA-9730-3BACA0B7469F}"/>
          </ac:picMkLst>
        </pc:picChg>
        <pc:picChg chg="add mod">
          <ac:chgData name="Seidel, Karinna" userId="9d0bee74-a55b-4ad4-805b-b6360945b669" providerId="ADAL" clId="{9B1984AE-85B2-4683-AB4B-0460578BE68F}" dt="2021-08-31T13:33:09.536" v="8245" actId="554"/>
          <ac:picMkLst>
            <pc:docMk/>
            <pc:sldMk cId="389971216" sldId="730"/>
            <ac:picMk id="46" creationId="{7D314F82-587A-47F6-A341-7B83D4129F64}"/>
          </ac:picMkLst>
        </pc:picChg>
        <pc:picChg chg="add mod">
          <ac:chgData name="Seidel, Karinna" userId="9d0bee74-a55b-4ad4-805b-b6360945b669" providerId="ADAL" clId="{9B1984AE-85B2-4683-AB4B-0460578BE68F}" dt="2021-08-31T13:33:47.257" v="8263" actId="554"/>
          <ac:picMkLst>
            <pc:docMk/>
            <pc:sldMk cId="389971216" sldId="730"/>
            <ac:picMk id="48" creationId="{3F780C34-37C2-4D00-8F91-503898D2D8EC}"/>
          </ac:picMkLst>
        </pc:picChg>
        <pc:picChg chg="mod">
          <ac:chgData name="Seidel, Karinna" userId="9d0bee74-a55b-4ad4-805b-b6360945b669" providerId="ADAL" clId="{9B1984AE-85B2-4683-AB4B-0460578BE68F}" dt="2021-08-26T20:38:44.903" v="5160" actId="1076"/>
          <ac:picMkLst>
            <pc:docMk/>
            <pc:sldMk cId="389971216" sldId="730"/>
            <ac:picMk id="49" creationId="{5B74E8A5-90F1-4A68-8D5F-D68530B02F9A}"/>
          </ac:picMkLst>
        </pc:picChg>
        <pc:picChg chg="add mod">
          <ac:chgData name="Seidel, Karinna" userId="9d0bee74-a55b-4ad4-805b-b6360945b669" providerId="ADAL" clId="{9B1984AE-85B2-4683-AB4B-0460578BE68F}" dt="2021-08-31T13:34:03.277" v="8267" actId="1038"/>
          <ac:picMkLst>
            <pc:docMk/>
            <pc:sldMk cId="389971216" sldId="730"/>
            <ac:picMk id="51" creationId="{6CEEEACB-5699-4660-AF84-6D198E99D350}"/>
          </ac:picMkLst>
        </pc:picChg>
        <pc:picChg chg="del mod">
          <ac:chgData name="Seidel, Karinna" userId="9d0bee74-a55b-4ad4-805b-b6360945b669" providerId="ADAL" clId="{9B1984AE-85B2-4683-AB4B-0460578BE68F}" dt="2021-08-26T19:16:27.088" v="4084" actId="478"/>
          <ac:picMkLst>
            <pc:docMk/>
            <pc:sldMk cId="389971216" sldId="730"/>
            <ac:picMk id="51" creationId="{7620C22C-F7B9-4E78-AE81-1BDD460E6253}"/>
          </ac:picMkLst>
        </pc:picChg>
        <pc:picChg chg="add del mod">
          <ac:chgData name="Seidel, Karinna" userId="9d0bee74-a55b-4ad4-805b-b6360945b669" providerId="ADAL" clId="{9B1984AE-85B2-4683-AB4B-0460578BE68F}" dt="2021-08-30T19:59:21.693" v="7120" actId="21"/>
          <ac:picMkLst>
            <pc:docMk/>
            <pc:sldMk cId="389971216" sldId="730"/>
            <ac:picMk id="51" creationId="{DF2CA257-C95D-4A4B-B0B6-95139F89D351}"/>
          </ac:picMkLst>
        </pc:picChg>
        <pc:picChg chg="add del mod">
          <ac:chgData name="Seidel, Karinna" userId="9d0bee74-a55b-4ad4-805b-b6360945b669" providerId="ADAL" clId="{9B1984AE-85B2-4683-AB4B-0460578BE68F}" dt="2021-08-31T17:19:21.345" v="8854"/>
          <ac:picMkLst>
            <pc:docMk/>
            <pc:sldMk cId="389971216" sldId="730"/>
            <ac:picMk id="52" creationId="{31FCE8F6-C3F1-44F1-B413-43B9969B54EC}"/>
          </ac:picMkLst>
        </pc:picChg>
        <pc:picChg chg="add del mod">
          <ac:chgData name="Seidel, Karinna" userId="9d0bee74-a55b-4ad4-805b-b6360945b669" providerId="ADAL" clId="{9B1984AE-85B2-4683-AB4B-0460578BE68F}" dt="2021-08-30T20:05:25.788" v="7198" actId="21"/>
          <ac:picMkLst>
            <pc:docMk/>
            <pc:sldMk cId="389971216" sldId="730"/>
            <ac:picMk id="52" creationId="{E3297338-9528-46C2-83F2-DAB7F1DD8F32}"/>
          </ac:picMkLst>
        </pc:picChg>
        <pc:picChg chg="mod">
          <ac:chgData name="Seidel, Karinna" userId="9d0bee74-a55b-4ad4-805b-b6360945b669" providerId="ADAL" clId="{9B1984AE-85B2-4683-AB4B-0460578BE68F}" dt="2021-08-30T20:11:18.973" v="7300" actId="1038"/>
          <ac:picMkLst>
            <pc:docMk/>
            <pc:sldMk cId="389971216" sldId="730"/>
            <ac:picMk id="53" creationId="{5C221C21-16D1-4639-A43C-666CCABB75A4}"/>
          </ac:picMkLst>
        </pc:picChg>
        <pc:picChg chg="del mod">
          <ac:chgData name="Seidel, Karinna" userId="9d0bee74-a55b-4ad4-805b-b6360945b669" providerId="ADAL" clId="{9B1984AE-85B2-4683-AB4B-0460578BE68F}" dt="2021-08-26T19:52:48.870" v="4597" actId="478"/>
          <ac:picMkLst>
            <pc:docMk/>
            <pc:sldMk cId="389971216" sldId="730"/>
            <ac:picMk id="55" creationId="{D3DBC27D-B62A-47EF-8BEE-ED4B9E3DB9D8}"/>
          </ac:picMkLst>
        </pc:picChg>
        <pc:picChg chg="del mod">
          <ac:chgData name="Seidel, Karinna" userId="9d0bee74-a55b-4ad4-805b-b6360945b669" providerId="ADAL" clId="{9B1984AE-85B2-4683-AB4B-0460578BE68F}" dt="2021-08-26T19:52:48.870" v="4597" actId="478"/>
          <ac:picMkLst>
            <pc:docMk/>
            <pc:sldMk cId="389971216" sldId="730"/>
            <ac:picMk id="56" creationId="{28E1AB92-3E3F-4A47-9A47-C922E5DC1335}"/>
          </ac:picMkLst>
        </pc:picChg>
        <pc:picChg chg="add del mod">
          <ac:chgData name="Seidel, Karinna" userId="9d0bee74-a55b-4ad4-805b-b6360945b669" providerId="ADAL" clId="{9B1984AE-85B2-4683-AB4B-0460578BE68F}" dt="2021-08-31T17:19:09.242" v="8849" actId="478"/>
          <ac:picMkLst>
            <pc:docMk/>
            <pc:sldMk cId="389971216" sldId="730"/>
            <ac:picMk id="56" creationId="{6145B4E0-ECA0-432E-8328-D6C9742CF474}"/>
          </ac:picMkLst>
        </pc:picChg>
        <pc:picChg chg="add del mod">
          <ac:chgData name="Seidel, Karinna" userId="9d0bee74-a55b-4ad4-805b-b6360945b669" providerId="ADAL" clId="{9B1984AE-85B2-4683-AB4B-0460578BE68F}" dt="2021-08-31T17:19:09.242" v="8849" actId="478"/>
          <ac:picMkLst>
            <pc:docMk/>
            <pc:sldMk cId="389971216" sldId="730"/>
            <ac:picMk id="57" creationId="{022C383A-E455-4F8A-A7C6-E6F9486FB381}"/>
          </ac:picMkLst>
        </pc:picChg>
        <pc:picChg chg="del mod">
          <ac:chgData name="Seidel, Karinna" userId="9d0bee74-a55b-4ad4-805b-b6360945b669" providerId="ADAL" clId="{9B1984AE-85B2-4683-AB4B-0460578BE68F}" dt="2021-08-26T19:52:48.870" v="4597" actId="478"/>
          <ac:picMkLst>
            <pc:docMk/>
            <pc:sldMk cId="389971216" sldId="730"/>
            <ac:picMk id="59" creationId="{5B604E09-8F6B-4591-A349-C60782236B8B}"/>
          </ac:picMkLst>
        </pc:picChg>
        <pc:picChg chg="add mod">
          <ac:chgData name="Seidel, Karinna" userId="9d0bee74-a55b-4ad4-805b-b6360945b669" providerId="ADAL" clId="{9B1984AE-85B2-4683-AB4B-0460578BE68F}" dt="2021-08-31T17:20:05.383" v="8863" actId="554"/>
          <ac:picMkLst>
            <pc:docMk/>
            <pc:sldMk cId="389971216" sldId="730"/>
            <ac:picMk id="59" creationId="{8BFF1E8B-9474-4970-A43F-09D8D0CF083C}"/>
          </ac:picMkLst>
        </pc:picChg>
        <pc:picChg chg="mod">
          <ac:chgData name="Seidel, Karinna" userId="9d0bee74-a55b-4ad4-805b-b6360945b669" providerId="ADAL" clId="{9B1984AE-85B2-4683-AB4B-0460578BE68F}" dt="2021-08-26T20:38:44.903" v="5160" actId="1076"/>
          <ac:picMkLst>
            <pc:docMk/>
            <pc:sldMk cId="389971216" sldId="730"/>
            <ac:picMk id="60" creationId="{344ADFFE-F583-477C-B489-5F97310783FD}"/>
          </ac:picMkLst>
        </pc:picChg>
        <pc:picChg chg="del mod">
          <ac:chgData name="Seidel, Karinna" userId="9d0bee74-a55b-4ad4-805b-b6360945b669" providerId="ADAL" clId="{9B1984AE-85B2-4683-AB4B-0460578BE68F}" dt="2021-08-26T19:52:48.870" v="4597" actId="478"/>
          <ac:picMkLst>
            <pc:docMk/>
            <pc:sldMk cId="389971216" sldId="730"/>
            <ac:picMk id="61" creationId="{564BA1DA-0C8A-4293-919F-834737ABE6E2}"/>
          </ac:picMkLst>
        </pc:picChg>
        <pc:picChg chg="add mod">
          <ac:chgData name="Seidel, Karinna" userId="9d0bee74-a55b-4ad4-805b-b6360945b669" providerId="ADAL" clId="{9B1984AE-85B2-4683-AB4B-0460578BE68F}" dt="2021-08-31T13:33:09.536" v="8245" actId="554"/>
          <ac:picMkLst>
            <pc:docMk/>
            <pc:sldMk cId="389971216" sldId="730"/>
            <ac:picMk id="61" creationId="{FF8D60D2-0BE2-40DE-8967-8497EA1715DA}"/>
          </ac:picMkLst>
        </pc:picChg>
        <pc:picChg chg="add mod">
          <ac:chgData name="Seidel, Karinna" userId="9d0bee74-a55b-4ad4-805b-b6360945b669" providerId="ADAL" clId="{9B1984AE-85B2-4683-AB4B-0460578BE68F}" dt="2021-08-31T13:33:47.257" v="8263" actId="554"/>
          <ac:picMkLst>
            <pc:docMk/>
            <pc:sldMk cId="389971216" sldId="730"/>
            <ac:picMk id="62" creationId="{46D049AB-9510-4994-8B96-E5F9FDBC58FD}"/>
          </ac:picMkLst>
        </pc:picChg>
        <pc:picChg chg="del mod">
          <ac:chgData name="Seidel, Karinna" userId="9d0bee74-a55b-4ad4-805b-b6360945b669" providerId="ADAL" clId="{9B1984AE-85B2-4683-AB4B-0460578BE68F}" dt="2021-08-26T19:16:27.088" v="4084" actId="478"/>
          <ac:picMkLst>
            <pc:docMk/>
            <pc:sldMk cId="389971216" sldId="730"/>
            <ac:picMk id="63" creationId="{70785AEE-E96B-404D-92F5-7E48685011D0}"/>
          </ac:picMkLst>
        </pc:picChg>
        <pc:picChg chg="mod">
          <ac:chgData name="Seidel, Karinna" userId="9d0bee74-a55b-4ad4-805b-b6360945b669" providerId="ADAL" clId="{9B1984AE-85B2-4683-AB4B-0460578BE68F}" dt="2021-08-30T20:11:18.973" v="7300" actId="1038"/>
          <ac:picMkLst>
            <pc:docMk/>
            <pc:sldMk cId="389971216" sldId="730"/>
            <ac:picMk id="64" creationId="{BFF32CF5-87B2-43C6-B530-5086BC641845}"/>
          </ac:picMkLst>
        </pc:picChg>
        <pc:picChg chg="add mod">
          <ac:chgData name="Seidel, Karinna" userId="9d0bee74-a55b-4ad4-805b-b6360945b669" providerId="ADAL" clId="{9B1984AE-85B2-4683-AB4B-0460578BE68F}" dt="2021-08-31T13:33:47.257" v="8263" actId="554"/>
          <ac:picMkLst>
            <pc:docMk/>
            <pc:sldMk cId="389971216" sldId="730"/>
            <ac:picMk id="66" creationId="{57EE153E-8B80-4D1F-AA02-EEEB90F86A92}"/>
          </ac:picMkLst>
        </pc:picChg>
        <pc:picChg chg="del mod">
          <ac:chgData name="Seidel, Karinna" userId="9d0bee74-a55b-4ad4-805b-b6360945b669" providerId="ADAL" clId="{9B1984AE-85B2-4683-AB4B-0460578BE68F}" dt="2021-08-26T19:52:48.870" v="4597" actId="478"/>
          <ac:picMkLst>
            <pc:docMk/>
            <pc:sldMk cId="389971216" sldId="730"/>
            <ac:picMk id="66" creationId="{A8D6C662-7679-4648-B8E5-692D1324F325}"/>
          </ac:picMkLst>
        </pc:picChg>
        <pc:picChg chg="del mod">
          <ac:chgData name="Seidel, Karinna" userId="9d0bee74-a55b-4ad4-805b-b6360945b669" providerId="ADAL" clId="{9B1984AE-85B2-4683-AB4B-0460578BE68F}" dt="2021-08-26T19:52:48.870" v="4597" actId="478"/>
          <ac:picMkLst>
            <pc:docMk/>
            <pc:sldMk cId="389971216" sldId="730"/>
            <ac:picMk id="67" creationId="{5B397282-298E-4F03-BF15-FE17953300B7}"/>
          </ac:picMkLst>
        </pc:picChg>
        <pc:picChg chg="add del mod">
          <ac:chgData name="Seidel, Karinna" userId="9d0bee74-a55b-4ad4-805b-b6360945b669" providerId="ADAL" clId="{9B1984AE-85B2-4683-AB4B-0460578BE68F}" dt="2021-08-30T20:05:25.788" v="7198" actId="21"/>
          <ac:picMkLst>
            <pc:docMk/>
            <pc:sldMk cId="389971216" sldId="730"/>
            <ac:picMk id="68" creationId="{7A4D5956-F683-405F-B0D1-B2643F521306}"/>
          </ac:picMkLst>
        </pc:picChg>
        <pc:picChg chg="del">
          <ac:chgData name="Seidel, Karinna" userId="9d0bee74-a55b-4ad4-805b-b6360945b669" providerId="ADAL" clId="{9B1984AE-85B2-4683-AB4B-0460578BE68F}" dt="2021-08-23T15:53:27.695" v="3136" actId="478"/>
          <ac:picMkLst>
            <pc:docMk/>
            <pc:sldMk cId="389971216" sldId="730"/>
            <ac:picMk id="68" creationId="{CE378205-DC20-443B-AA2B-18C7A8A267AA}"/>
          </ac:picMkLst>
        </pc:picChg>
        <pc:picChg chg="add del mod">
          <ac:chgData name="Seidel, Karinna" userId="9d0bee74-a55b-4ad4-805b-b6360945b669" providerId="ADAL" clId="{9B1984AE-85B2-4683-AB4B-0460578BE68F}" dt="2021-08-31T17:19:21.345" v="8854"/>
          <ac:picMkLst>
            <pc:docMk/>
            <pc:sldMk cId="389971216" sldId="730"/>
            <ac:picMk id="68" creationId="{DD7735BF-F775-471B-B06C-359D5DE24BF5}"/>
          </ac:picMkLst>
        </pc:picChg>
        <pc:picChg chg="del mod">
          <ac:chgData name="Seidel, Karinna" userId="9d0bee74-a55b-4ad4-805b-b6360945b669" providerId="ADAL" clId="{9B1984AE-85B2-4683-AB4B-0460578BE68F}" dt="2021-08-30T20:09:18.868" v="7247" actId="478"/>
          <ac:picMkLst>
            <pc:docMk/>
            <pc:sldMk cId="389971216" sldId="730"/>
            <ac:picMk id="69" creationId="{5887CE99-12BC-471A-8984-A1D3A9F3DA10}"/>
          </ac:picMkLst>
        </pc:picChg>
        <pc:picChg chg="add mod">
          <ac:chgData name="Seidel, Karinna" userId="9d0bee74-a55b-4ad4-805b-b6360945b669" providerId="ADAL" clId="{9B1984AE-85B2-4683-AB4B-0460578BE68F}" dt="2021-08-31T13:33:47.257" v="8263" actId="554"/>
          <ac:picMkLst>
            <pc:docMk/>
            <pc:sldMk cId="389971216" sldId="730"/>
            <ac:picMk id="70" creationId="{5D3E0469-14BC-4038-BBED-141D59FF0EC8}"/>
          </ac:picMkLst>
        </pc:picChg>
        <pc:picChg chg="add mod">
          <ac:chgData name="Seidel, Karinna" userId="9d0bee74-a55b-4ad4-805b-b6360945b669" providerId="ADAL" clId="{9B1984AE-85B2-4683-AB4B-0460578BE68F}" dt="2021-08-31T17:20:05.383" v="8863" actId="554"/>
          <ac:picMkLst>
            <pc:docMk/>
            <pc:sldMk cId="389971216" sldId="730"/>
            <ac:picMk id="71" creationId="{25786C5C-9A5F-4BF8-BF5F-4FA39EB7E713}"/>
          </ac:picMkLst>
        </pc:picChg>
        <pc:picChg chg="del mod">
          <ac:chgData name="Seidel, Karinna" userId="9d0bee74-a55b-4ad4-805b-b6360945b669" providerId="ADAL" clId="{9B1984AE-85B2-4683-AB4B-0460578BE68F}" dt="2021-08-26T19:52:48.870" v="4597" actId="478"/>
          <ac:picMkLst>
            <pc:docMk/>
            <pc:sldMk cId="389971216" sldId="730"/>
            <ac:picMk id="72" creationId="{A529EF89-DCA3-4E52-92B9-EC7ED3D235AE}"/>
          </ac:picMkLst>
        </pc:picChg>
        <pc:picChg chg="add mod">
          <ac:chgData name="Seidel, Karinna" userId="9d0bee74-a55b-4ad4-805b-b6360945b669" providerId="ADAL" clId="{9B1984AE-85B2-4683-AB4B-0460578BE68F}" dt="2021-08-31T17:19:56.129" v="8862" actId="1076"/>
          <ac:picMkLst>
            <pc:docMk/>
            <pc:sldMk cId="389971216" sldId="730"/>
            <ac:picMk id="74" creationId="{E373FEA9-1652-40A3-9097-B160965B5DFE}"/>
          </ac:picMkLst>
        </pc:picChg>
        <pc:picChg chg="add del mod">
          <ac:chgData name="Seidel, Karinna" userId="9d0bee74-a55b-4ad4-805b-b6360945b669" providerId="ADAL" clId="{9B1984AE-85B2-4683-AB4B-0460578BE68F}" dt="2021-08-30T20:03:04.553" v="7151" actId="21"/>
          <ac:picMkLst>
            <pc:docMk/>
            <pc:sldMk cId="389971216" sldId="730"/>
            <ac:picMk id="75" creationId="{50019110-46DE-4BB0-9895-9F37518C1C45}"/>
          </ac:picMkLst>
        </pc:picChg>
        <pc:picChg chg="del">
          <ac:chgData name="Seidel, Karinna" userId="9d0bee74-a55b-4ad4-805b-b6360945b669" providerId="ADAL" clId="{9B1984AE-85B2-4683-AB4B-0460578BE68F}" dt="2021-08-23T15:53:34.672" v="3138" actId="478"/>
          <ac:picMkLst>
            <pc:docMk/>
            <pc:sldMk cId="389971216" sldId="730"/>
            <ac:picMk id="75" creationId="{5D30867B-77CF-4F25-B665-59FCE1BF4933}"/>
          </ac:picMkLst>
        </pc:picChg>
        <pc:picChg chg="add del mod">
          <ac:chgData name="Seidel, Karinna" userId="9d0bee74-a55b-4ad4-805b-b6360945b669" providerId="ADAL" clId="{9B1984AE-85B2-4683-AB4B-0460578BE68F}" dt="2021-08-30T18:48:48.675" v="6896" actId="478"/>
          <ac:picMkLst>
            <pc:docMk/>
            <pc:sldMk cId="389971216" sldId="730"/>
            <ac:picMk id="76" creationId="{9F0BC781-DA48-4A29-B20A-B3D7D660E2DD}"/>
          </ac:picMkLst>
        </pc:picChg>
        <pc:picChg chg="del mod">
          <ac:chgData name="Seidel, Karinna" userId="9d0bee74-a55b-4ad4-805b-b6360945b669" providerId="ADAL" clId="{9B1984AE-85B2-4683-AB4B-0460578BE68F}" dt="2021-08-26T19:52:48.870" v="4597" actId="478"/>
          <ac:picMkLst>
            <pc:docMk/>
            <pc:sldMk cId="389971216" sldId="730"/>
            <ac:picMk id="77" creationId="{9AF6FEFE-E8CC-47E1-8C2F-AAD57585E1E2}"/>
          </ac:picMkLst>
        </pc:picChg>
        <pc:picChg chg="add mod">
          <ac:chgData name="Seidel, Karinna" userId="9d0bee74-a55b-4ad4-805b-b6360945b669" providerId="ADAL" clId="{9B1984AE-85B2-4683-AB4B-0460578BE68F}" dt="2021-08-31T13:33:19.953" v="8249" actId="1038"/>
          <ac:picMkLst>
            <pc:docMk/>
            <pc:sldMk cId="389971216" sldId="730"/>
            <ac:picMk id="77" creationId="{CC4ECDC7-F201-4385-B30F-921F67F9CC05}"/>
          </ac:picMkLst>
        </pc:picChg>
        <pc:picChg chg="add mod">
          <ac:chgData name="Seidel, Karinna" userId="9d0bee74-a55b-4ad4-805b-b6360945b669" providerId="ADAL" clId="{9B1984AE-85B2-4683-AB4B-0460578BE68F}" dt="2021-08-31T13:33:25.368" v="8260" actId="1037"/>
          <ac:picMkLst>
            <pc:docMk/>
            <pc:sldMk cId="389971216" sldId="730"/>
            <ac:picMk id="78" creationId="{030B618A-C0E8-4AF9-B305-532532998A58}"/>
          </ac:picMkLst>
        </pc:picChg>
        <pc:picChg chg="del">
          <ac:chgData name="Seidel, Karinna" userId="9d0bee74-a55b-4ad4-805b-b6360945b669" providerId="ADAL" clId="{9B1984AE-85B2-4683-AB4B-0460578BE68F}" dt="2021-08-23T15:53:34.672" v="3138" actId="478"/>
          <ac:picMkLst>
            <pc:docMk/>
            <pc:sldMk cId="389971216" sldId="730"/>
            <ac:picMk id="79" creationId="{40463952-F7A5-4200-A4E4-DCF73BF60B5F}"/>
          </ac:picMkLst>
        </pc:picChg>
        <pc:picChg chg="add mod">
          <ac:chgData name="Seidel, Karinna" userId="9d0bee74-a55b-4ad4-805b-b6360945b669" providerId="ADAL" clId="{9B1984AE-85B2-4683-AB4B-0460578BE68F}" dt="2021-08-31T13:33:09.536" v="8245" actId="554"/>
          <ac:picMkLst>
            <pc:docMk/>
            <pc:sldMk cId="389971216" sldId="730"/>
            <ac:picMk id="79" creationId="{5C8708EC-B078-4657-8C1E-479252B3C6EC}"/>
          </ac:picMkLst>
        </pc:picChg>
        <pc:picChg chg="del mod">
          <ac:chgData name="Seidel, Karinna" userId="9d0bee74-a55b-4ad4-805b-b6360945b669" providerId="ADAL" clId="{9B1984AE-85B2-4683-AB4B-0460578BE68F}" dt="2021-08-26T19:52:48.870" v="4597" actId="478"/>
          <ac:picMkLst>
            <pc:docMk/>
            <pc:sldMk cId="389971216" sldId="730"/>
            <ac:picMk id="80" creationId="{3DBF2047-9B7D-43E6-9BC6-DF5FF4355D45}"/>
          </ac:picMkLst>
        </pc:picChg>
        <pc:picChg chg="add mod">
          <ac:chgData name="Seidel, Karinna" userId="9d0bee74-a55b-4ad4-805b-b6360945b669" providerId="ADAL" clId="{9B1984AE-85B2-4683-AB4B-0460578BE68F}" dt="2021-08-31T13:33:50.131" v="8264" actId="1037"/>
          <ac:picMkLst>
            <pc:docMk/>
            <pc:sldMk cId="389971216" sldId="730"/>
            <ac:picMk id="80" creationId="{FDCFE876-A305-437E-B024-337B182E42B2}"/>
          </ac:picMkLst>
        </pc:picChg>
        <pc:picChg chg="add del mod">
          <ac:chgData name="Seidel, Karinna" userId="9d0bee74-a55b-4ad4-805b-b6360945b669" providerId="ADAL" clId="{9B1984AE-85B2-4683-AB4B-0460578BE68F}" dt="2021-08-30T20:00:28.201" v="7138" actId="21"/>
          <ac:picMkLst>
            <pc:docMk/>
            <pc:sldMk cId="389971216" sldId="730"/>
            <ac:picMk id="81" creationId="{24E0B657-8361-4A78-9636-B3DF0E1DAA3B}"/>
          </ac:picMkLst>
        </pc:picChg>
        <pc:picChg chg="add del mod">
          <ac:chgData name="Seidel, Karinna" userId="9d0bee74-a55b-4ad4-805b-b6360945b669" providerId="ADAL" clId="{9B1984AE-85B2-4683-AB4B-0460578BE68F}" dt="2021-08-30T21:21:01.402" v="7587" actId="478"/>
          <ac:picMkLst>
            <pc:docMk/>
            <pc:sldMk cId="389971216" sldId="730"/>
            <ac:picMk id="82" creationId="{163AB22E-4913-4821-B290-AE1E7696EAAB}"/>
          </ac:picMkLst>
        </pc:picChg>
        <pc:picChg chg="add del mod">
          <ac:chgData name="Seidel, Karinna" userId="9d0bee74-a55b-4ad4-805b-b6360945b669" providerId="ADAL" clId="{9B1984AE-85B2-4683-AB4B-0460578BE68F}" dt="2021-08-30T21:21:01.402" v="7587" actId="478"/>
          <ac:picMkLst>
            <pc:docMk/>
            <pc:sldMk cId="389971216" sldId="730"/>
            <ac:picMk id="84" creationId="{C3FA5EB2-D7EB-493A-B880-DCC3BAA34E70}"/>
          </ac:picMkLst>
        </pc:picChg>
        <pc:picChg chg="add mod">
          <ac:chgData name="Seidel, Karinna" userId="9d0bee74-a55b-4ad4-805b-b6360945b669" providerId="ADAL" clId="{9B1984AE-85B2-4683-AB4B-0460578BE68F}" dt="2021-08-31T17:20:05.383" v="8863" actId="554"/>
          <ac:picMkLst>
            <pc:docMk/>
            <pc:sldMk cId="389971216" sldId="730"/>
            <ac:picMk id="85" creationId="{D2BFF311-CACF-40EB-ABAD-95F486E17359}"/>
          </ac:picMkLst>
        </pc:picChg>
        <pc:picChg chg="add mod">
          <ac:chgData name="Seidel, Karinna" userId="9d0bee74-a55b-4ad4-805b-b6360945b669" providerId="ADAL" clId="{9B1984AE-85B2-4683-AB4B-0460578BE68F}" dt="2021-08-31T13:33:09.536" v="8245" actId="554"/>
          <ac:picMkLst>
            <pc:docMk/>
            <pc:sldMk cId="389971216" sldId="730"/>
            <ac:picMk id="87" creationId="{1AD45D44-DC6C-4538-9F5B-9C13930FE7EA}"/>
          </ac:picMkLst>
        </pc:picChg>
        <pc:picChg chg="add del mod">
          <ac:chgData name="Seidel, Karinna" userId="9d0bee74-a55b-4ad4-805b-b6360945b669" providerId="ADAL" clId="{9B1984AE-85B2-4683-AB4B-0460578BE68F}" dt="2021-08-30T20:12:07.753" v="7313" actId="21"/>
          <ac:picMkLst>
            <pc:docMk/>
            <pc:sldMk cId="389971216" sldId="730"/>
            <ac:picMk id="88" creationId="{8EA8D8FB-6883-4FDB-937E-E36382A28E05}"/>
          </ac:picMkLst>
        </pc:picChg>
        <pc:picChg chg="del mod">
          <ac:chgData name="Seidel, Karinna" userId="9d0bee74-a55b-4ad4-805b-b6360945b669" providerId="ADAL" clId="{9B1984AE-85B2-4683-AB4B-0460578BE68F}" dt="2021-08-30T18:48:03.556" v="6885" actId="478"/>
          <ac:picMkLst>
            <pc:docMk/>
            <pc:sldMk cId="389971216" sldId="730"/>
            <ac:picMk id="91" creationId="{8CE5B762-C9D8-4E3C-9305-2FACCDDE51AA}"/>
          </ac:picMkLst>
        </pc:picChg>
        <pc:picChg chg="add del mod">
          <ac:chgData name="Seidel, Karinna" userId="9d0bee74-a55b-4ad4-805b-b6360945b669" providerId="ADAL" clId="{9B1984AE-85B2-4683-AB4B-0460578BE68F}" dt="2021-08-30T20:12:07.753" v="7313" actId="21"/>
          <ac:picMkLst>
            <pc:docMk/>
            <pc:sldMk cId="389971216" sldId="730"/>
            <ac:picMk id="93" creationId="{6296FBA8-DDAF-40BC-AFF8-9A6A5E80E84F}"/>
          </ac:picMkLst>
        </pc:picChg>
        <pc:picChg chg="del mod">
          <ac:chgData name="Seidel, Karinna" userId="9d0bee74-a55b-4ad4-805b-b6360945b669" providerId="ADAL" clId="{9B1984AE-85B2-4683-AB4B-0460578BE68F}" dt="2021-08-26T19:52:48.870" v="4597" actId="478"/>
          <ac:picMkLst>
            <pc:docMk/>
            <pc:sldMk cId="389971216" sldId="730"/>
            <ac:picMk id="93" creationId="{7B7C9C66-58BA-46B9-BB16-2FCFAC3560E1}"/>
          </ac:picMkLst>
        </pc:picChg>
        <pc:picChg chg="del">
          <ac:chgData name="Seidel, Karinna" userId="9d0bee74-a55b-4ad4-805b-b6360945b669" providerId="ADAL" clId="{9B1984AE-85B2-4683-AB4B-0460578BE68F}" dt="2021-08-23T15:53:27.695" v="3136" actId="478"/>
          <ac:picMkLst>
            <pc:docMk/>
            <pc:sldMk cId="389971216" sldId="730"/>
            <ac:picMk id="94" creationId="{DB56E6A9-C741-48FF-8E00-F8F07BB05915}"/>
          </ac:picMkLst>
        </pc:picChg>
        <pc:picChg chg="add mod">
          <ac:chgData name="Seidel, Karinna" userId="9d0bee74-a55b-4ad4-805b-b6360945b669" providerId="ADAL" clId="{9B1984AE-85B2-4683-AB4B-0460578BE68F}" dt="2021-08-30T20:11:18.973" v="7300" actId="1038"/>
          <ac:picMkLst>
            <pc:docMk/>
            <pc:sldMk cId="389971216" sldId="730"/>
            <ac:picMk id="94" creationId="{FE0E1567-B280-42CE-B16D-203D97932845}"/>
          </ac:picMkLst>
        </pc:picChg>
        <pc:picChg chg="del mod">
          <ac:chgData name="Seidel, Karinna" userId="9d0bee74-a55b-4ad4-805b-b6360945b669" providerId="ADAL" clId="{9B1984AE-85B2-4683-AB4B-0460578BE68F}" dt="2021-08-30T20:09:18.868" v="7247" actId="478"/>
          <ac:picMkLst>
            <pc:docMk/>
            <pc:sldMk cId="389971216" sldId="730"/>
            <ac:picMk id="95" creationId="{47C686D4-E5B0-4E75-AEF4-1A39BC66CA25}"/>
          </ac:picMkLst>
        </pc:picChg>
        <pc:picChg chg="del mod">
          <ac:chgData name="Seidel, Karinna" userId="9d0bee74-a55b-4ad4-805b-b6360945b669" providerId="ADAL" clId="{9B1984AE-85B2-4683-AB4B-0460578BE68F}" dt="2021-08-30T18:48:03.556" v="6885" actId="478"/>
          <ac:picMkLst>
            <pc:docMk/>
            <pc:sldMk cId="389971216" sldId="730"/>
            <ac:picMk id="96" creationId="{E598CF1A-302F-4F9D-B70F-6181B2397ECF}"/>
          </ac:picMkLst>
        </pc:picChg>
        <pc:picChg chg="add mod">
          <ac:chgData name="Seidel, Karinna" userId="9d0bee74-a55b-4ad4-805b-b6360945b669" providerId="ADAL" clId="{9B1984AE-85B2-4683-AB4B-0460578BE68F}" dt="2021-08-30T20:11:18.973" v="7300" actId="1038"/>
          <ac:picMkLst>
            <pc:docMk/>
            <pc:sldMk cId="389971216" sldId="730"/>
            <ac:picMk id="98" creationId="{237B1D24-59FD-404C-823B-B789308AF2E4}"/>
          </ac:picMkLst>
        </pc:picChg>
        <pc:picChg chg="add mod">
          <ac:chgData name="Seidel, Karinna" userId="9d0bee74-a55b-4ad4-805b-b6360945b669" providerId="ADAL" clId="{9B1984AE-85B2-4683-AB4B-0460578BE68F}" dt="2021-08-30T20:12:40.822" v="7331" actId="1037"/>
          <ac:picMkLst>
            <pc:docMk/>
            <pc:sldMk cId="389971216" sldId="730"/>
            <ac:picMk id="100" creationId="{C0A4C6BD-C39A-4FE1-A314-A6DC33FA4BD6}"/>
          </ac:picMkLst>
        </pc:picChg>
        <pc:picChg chg="add mod">
          <ac:chgData name="Seidel, Karinna" userId="9d0bee74-a55b-4ad4-805b-b6360945b669" providerId="ADAL" clId="{9B1984AE-85B2-4683-AB4B-0460578BE68F}" dt="2021-08-30T20:12:40.822" v="7331" actId="1037"/>
          <ac:picMkLst>
            <pc:docMk/>
            <pc:sldMk cId="389971216" sldId="730"/>
            <ac:picMk id="101" creationId="{01A51FBA-3C56-4C7F-B7A1-B7EA6D03DB4D}"/>
          </ac:picMkLst>
        </pc:picChg>
        <pc:picChg chg="add del mod">
          <ac:chgData name="Seidel, Karinna" userId="9d0bee74-a55b-4ad4-805b-b6360945b669" providerId="ADAL" clId="{9B1984AE-85B2-4683-AB4B-0460578BE68F}" dt="2021-08-30T20:05:25.788" v="7198" actId="21"/>
          <ac:picMkLst>
            <pc:docMk/>
            <pc:sldMk cId="389971216" sldId="730"/>
            <ac:picMk id="1026" creationId="{EC28200B-B3C1-49EE-9B4E-73CFF524DA1B}"/>
          </ac:picMkLst>
        </pc:picChg>
        <pc:picChg chg="add mod">
          <ac:chgData name="Seidel, Karinna" userId="9d0bee74-a55b-4ad4-805b-b6360945b669" providerId="ADAL" clId="{9B1984AE-85B2-4683-AB4B-0460578BE68F}" dt="2021-08-30T20:11:28.222" v="7309" actId="1038"/>
          <ac:picMkLst>
            <pc:docMk/>
            <pc:sldMk cId="389971216" sldId="730"/>
            <ac:picMk id="1028" creationId="{4C81CDFD-AEB7-4F28-A614-43A3E3DED2AA}"/>
          </ac:picMkLst>
        </pc:picChg>
        <pc:picChg chg="add del mod">
          <ac:chgData name="Seidel, Karinna" userId="9d0bee74-a55b-4ad4-805b-b6360945b669" providerId="ADAL" clId="{9B1984AE-85B2-4683-AB4B-0460578BE68F}" dt="2021-08-31T17:20:05.383" v="8863" actId="554"/>
          <ac:picMkLst>
            <pc:docMk/>
            <pc:sldMk cId="389971216" sldId="730"/>
            <ac:picMk id="1030" creationId="{0891CEC6-CB02-4EAC-BC64-BAB797F63106}"/>
          </ac:picMkLst>
        </pc:picChg>
        <pc:picChg chg="add del">
          <ac:chgData name="Seidel, Karinna" userId="9d0bee74-a55b-4ad4-805b-b6360945b669" providerId="ADAL" clId="{9B1984AE-85B2-4683-AB4B-0460578BE68F}" dt="2021-08-26T19:43:38.358" v="4405"/>
          <ac:picMkLst>
            <pc:docMk/>
            <pc:sldMk cId="389971216" sldId="730"/>
            <ac:picMk id="1032" creationId="{4127065A-506B-4E94-B0A9-6A20D10CDF30}"/>
          </ac:picMkLst>
        </pc:picChg>
        <pc:picChg chg="add del mod">
          <ac:chgData name="Seidel, Karinna" userId="9d0bee74-a55b-4ad4-805b-b6360945b669" providerId="ADAL" clId="{9B1984AE-85B2-4683-AB4B-0460578BE68F}" dt="2021-08-30T20:05:25.788" v="7198" actId="21"/>
          <ac:picMkLst>
            <pc:docMk/>
            <pc:sldMk cId="389971216" sldId="730"/>
            <ac:picMk id="1034" creationId="{26123924-8106-489E-9825-0290BD301132}"/>
          </ac:picMkLst>
        </pc:picChg>
        <pc:picChg chg="add del mod">
          <ac:chgData name="Seidel, Karinna" userId="9d0bee74-a55b-4ad4-805b-b6360945b669" providerId="ADAL" clId="{9B1984AE-85B2-4683-AB4B-0460578BE68F}" dt="2021-08-30T18:48:48.675" v="6896" actId="478"/>
          <ac:picMkLst>
            <pc:docMk/>
            <pc:sldMk cId="389971216" sldId="730"/>
            <ac:picMk id="1036" creationId="{13529D6C-FFFE-45D5-BDE6-A218CD8923A3}"/>
          </ac:picMkLst>
        </pc:picChg>
        <pc:picChg chg="add mod">
          <ac:chgData name="Seidel, Karinna" userId="9d0bee74-a55b-4ad4-805b-b6360945b669" providerId="ADAL" clId="{9B1984AE-85B2-4683-AB4B-0460578BE68F}" dt="2021-08-31T17:20:05.383" v="8863" actId="554"/>
          <ac:picMkLst>
            <pc:docMk/>
            <pc:sldMk cId="389971216" sldId="730"/>
            <ac:picMk id="1038" creationId="{E0D4DE8D-B255-44FD-A70E-FB6E8C2F0986}"/>
          </ac:picMkLst>
        </pc:picChg>
        <pc:picChg chg="add del mod">
          <ac:chgData name="Seidel, Karinna" userId="9d0bee74-a55b-4ad4-805b-b6360945b669" providerId="ADAL" clId="{9B1984AE-85B2-4683-AB4B-0460578BE68F}" dt="2021-08-30T20:03:04.553" v="7151" actId="21"/>
          <ac:picMkLst>
            <pc:docMk/>
            <pc:sldMk cId="389971216" sldId="730"/>
            <ac:picMk id="1040" creationId="{B8008F52-560F-4778-9CA5-49DB3625F0A3}"/>
          </ac:picMkLst>
        </pc:picChg>
        <pc:picChg chg="add del mod">
          <ac:chgData name="Seidel, Karinna" userId="9d0bee74-a55b-4ad4-805b-b6360945b669" providerId="ADAL" clId="{9B1984AE-85B2-4683-AB4B-0460578BE68F}" dt="2021-08-30T20:00:28.201" v="7138" actId="21"/>
          <ac:picMkLst>
            <pc:docMk/>
            <pc:sldMk cId="389971216" sldId="730"/>
            <ac:picMk id="1042" creationId="{E927C199-14BF-4F0F-8A3C-E33F546D1C1D}"/>
          </ac:picMkLst>
        </pc:picChg>
      </pc:sldChg>
      <pc:sldChg chg="delSp modSp mod">
        <pc:chgData name="Seidel, Karinna" userId="9d0bee74-a55b-4ad4-805b-b6360945b669" providerId="ADAL" clId="{9B1984AE-85B2-4683-AB4B-0460578BE68F}" dt="2021-09-01T16:25:47.222" v="9284" actId="1076"/>
        <pc:sldMkLst>
          <pc:docMk/>
          <pc:sldMk cId="1676609201" sldId="731"/>
        </pc:sldMkLst>
        <pc:spChg chg="mod">
          <ac:chgData name="Seidel, Karinna" userId="9d0bee74-a55b-4ad4-805b-b6360945b669" providerId="ADAL" clId="{9B1984AE-85B2-4683-AB4B-0460578BE68F}" dt="2021-09-01T16:25:47.222" v="9284" actId="1076"/>
          <ac:spMkLst>
            <pc:docMk/>
            <pc:sldMk cId="1676609201" sldId="731"/>
            <ac:spMk id="2" creationId="{00000000-0000-0000-0000-000000000000}"/>
          </ac:spMkLst>
        </pc:spChg>
        <pc:spChg chg="del mod">
          <ac:chgData name="Seidel, Karinna" userId="9d0bee74-a55b-4ad4-805b-b6360945b669" providerId="ADAL" clId="{9B1984AE-85B2-4683-AB4B-0460578BE68F}" dt="2021-09-01T16:22:28.768" v="9256" actId="478"/>
          <ac:spMkLst>
            <pc:docMk/>
            <pc:sldMk cId="1676609201" sldId="731"/>
            <ac:spMk id="3" creationId="{C013CABE-B333-40D7-AA1A-86F72B0AFA92}"/>
          </ac:spMkLst>
        </pc:spChg>
      </pc:sldChg>
      <pc:sldChg chg="del">
        <pc:chgData name="Seidel, Karinna" userId="9d0bee74-a55b-4ad4-805b-b6360945b669" providerId="ADAL" clId="{9B1984AE-85B2-4683-AB4B-0460578BE68F}" dt="2021-08-17T13:46:52.493" v="2" actId="47"/>
        <pc:sldMkLst>
          <pc:docMk/>
          <pc:sldMk cId="3292948652" sldId="731"/>
        </pc:sldMkLst>
      </pc:sldChg>
      <pc:sldChg chg="delSp modSp del mod">
        <pc:chgData name="Seidel, Karinna" userId="9d0bee74-a55b-4ad4-805b-b6360945b669" providerId="ADAL" clId="{9B1984AE-85B2-4683-AB4B-0460578BE68F}" dt="2021-08-31T17:36:31.268" v="8921" actId="47"/>
        <pc:sldMkLst>
          <pc:docMk/>
          <pc:sldMk cId="1165114555" sldId="732"/>
        </pc:sldMkLst>
        <pc:spChg chg="mod">
          <ac:chgData name="Seidel, Karinna" userId="9d0bee74-a55b-4ad4-805b-b6360945b669" providerId="ADAL" clId="{9B1984AE-85B2-4683-AB4B-0460578BE68F}" dt="2021-08-31T17:17:13.213" v="8821" actId="1076"/>
          <ac:spMkLst>
            <pc:docMk/>
            <pc:sldMk cId="1165114555" sldId="732"/>
            <ac:spMk id="45" creationId="{08F9431A-D5F8-4AC1-9717-E7E16DE599D0}"/>
          </ac:spMkLst>
        </pc:spChg>
        <pc:spChg chg="mod">
          <ac:chgData name="Seidel, Karinna" userId="9d0bee74-a55b-4ad4-805b-b6360945b669" providerId="ADAL" clId="{9B1984AE-85B2-4683-AB4B-0460578BE68F}" dt="2021-08-31T17:17:09" v="8819" actId="1076"/>
          <ac:spMkLst>
            <pc:docMk/>
            <pc:sldMk cId="1165114555" sldId="732"/>
            <ac:spMk id="47" creationId="{955C1F34-F9AC-41AA-A0C0-8568E178432B}"/>
          </ac:spMkLst>
        </pc:spChg>
        <pc:spChg chg="del mod">
          <ac:chgData name="Seidel, Karinna" userId="9d0bee74-a55b-4ad4-805b-b6360945b669" providerId="ADAL" clId="{9B1984AE-85B2-4683-AB4B-0460578BE68F}" dt="2021-08-23T17:42:47.700" v="3283" actId="478"/>
          <ac:spMkLst>
            <pc:docMk/>
            <pc:sldMk cId="1165114555" sldId="732"/>
            <ac:spMk id="49" creationId="{4B7FC365-332B-4DC4-B2CC-5AD74BD3442A}"/>
          </ac:spMkLst>
        </pc:spChg>
        <pc:spChg chg="del mod">
          <ac:chgData name="Seidel, Karinna" userId="9d0bee74-a55b-4ad4-805b-b6360945b669" providerId="ADAL" clId="{9B1984AE-85B2-4683-AB4B-0460578BE68F}" dt="2021-08-23T17:42:47.700" v="3283" actId="478"/>
          <ac:spMkLst>
            <pc:docMk/>
            <pc:sldMk cId="1165114555" sldId="732"/>
            <ac:spMk id="51" creationId="{87F2600C-D75C-4557-8FDD-FBE15FFBAF8A}"/>
          </ac:spMkLst>
        </pc:spChg>
        <pc:spChg chg="del mod">
          <ac:chgData name="Seidel, Karinna" userId="9d0bee74-a55b-4ad4-805b-b6360945b669" providerId="ADAL" clId="{9B1984AE-85B2-4683-AB4B-0460578BE68F}" dt="2021-08-23T17:42:47.700" v="3283" actId="478"/>
          <ac:spMkLst>
            <pc:docMk/>
            <pc:sldMk cId="1165114555" sldId="732"/>
            <ac:spMk id="52" creationId="{1B7A92AA-35B7-48C2-A0CA-D3F31076C628}"/>
          </ac:spMkLst>
        </pc:spChg>
        <pc:spChg chg="del mod">
          <ac:chgData name="Seidel, Karinna" userId="9d0bee74-a55b-4ad4-805b-b6360945b669" providerId="ADAL" clId="{9B1984AE-85B2-4683-AB4B-0460578BE68F}" dt="2021-08-23T17:42:47.700" v="3283" actId="478"/>
          <ac:spMkLst>
            <pc:docMk/>
            <pc:sldMk cId="1165114555" sldId="732"/>
            <ac:spMk id="54" creationId="{90BF4CDD-AB7B-45D5-85F1-5D3EA70E95B8}"/>
          </ac:spMkLst>
        </pc:spChg>
        <pc:spChg chg="mod">
          <ac:chgData name="Seidel, Karinna" userId="9d0bee74-a55b-4ad4-805b-b6360945b669" providerId="ADAL" clId="{9B1984AE-85B2-4683-AB4B-0460578BE68F}" dt="2021-08-31T17:17:09" v="8819" actId="1076"/>
          <ac:spMkLst>
            <pc:docMk/>
            <pc:sldMk cId="1165114555" sldId="732"/>
            <ac:spMk id="57" creationId="{E1EFC46D-2C52-4132-BD2C-1ABDFF2ACF20}"/>
          </ac:spMkLst>
        </pc:spChg>
        <pc:spChg chg="del mod">
          <ac:chgData name="Seidel, Karinna" userId="9d0bee74-a55b-4ad4-805b-b6360945b669" providerId="ADAL" clId="{9B1984AE-85B2-4683-AB4B-0460578BE68F}" dt="2021-08-23T17:42:47.700" v="3283" actId="478"/>
          <ac:spMkLst>
            <pc:docMk/>
            <pc:sldMk cId="1165114555" sldId="732"/>
            <ac:spMk id="59" creationId="{F52E7A19-4522-4040-BE2A-97EF4F9A8E36}"/>
          </ac:spMkLst>
        </pc:spChg>
        <pc:spChg chg="del mod">
          <ac:chgData name="Seidel, Karinna" userId="9d0bee74-a55b-4ad4-805b-b6360945b669" providerId="ADAL" clId="{9B1984AE-85B2-4683-AB4B-0460578BE68F}" dt="2021-08-23T17:42:47.700" v="3283" actId="478"/>
          <ac:spMkLst>
            <pc:docMk/>
            <pc:sldMk cId="1165114555" sldId="732"/>
            <ac:spMk id="61" creationId="{B7844449-454D-4E3E-BDE1-01851FF0E4CA}"/>
          </ac:spMkLst>
        </pc:spChg>
        <pc:picChg chg="mod">
          <ac:chgData name="Seidel, Karinna" userId="9d0bee74-a55b-4ad4-805b-b6360945b669" providerId="ADAL" clId="{9B1984AE-85B2-4683-AB4B-0460578BE68F}" dt="2021-08-31T17:16:48.680" v="8813" actId="14100"/>
          <ac:picMkLst>
            <pc:docMk/>
            <pc:sldMk cId="1165114555" sldId="732"/>
            <ac:picMk id="44" creationId="{7E27B0EA-6012-466A-842D-3C3BD0B77E86}"/>
          </ac:picMkLst>
        </pc:picChg>
        <pc:picChg chg="mod">
          <ac:chgData name="Seidel, Karinna" userId="9d0bee74-a55b-4ad4-805b-b6360945b669" providerId="ADAL" clId="{9B1984AE-85B2-4683-AB4B-0460578BE68F}" dt="2021-08-31T17:16:48.680" v="8813" actId="14100"/>
          <ac:picMkLst>
            <pc:docMk/>
            <pc:sldMk cId="1165114555" sldId="732"/>
            <ac:picMk id="46" creationId="{E36432AD-92B0-42B6-9E0E-F76A53244E02}"/>
          </ac:picMkLst>
        </pc:picChg>
        <pc:picChg chg="del">
          <ac:chgData name="Seidel, Karinna" userId="9d0bee74-a55b-4ad4-805b-b6360945b669" providerId="ADAL" clId="{9B1984AE-85B2-4683-AB4B-0460578BE68F}" dt="2021-08-23T17:42:47.700" v="3283" actId="478"/>
          <ac:picMkLst>
            <pc:docMk/>
            <pc:sldMk cId="1165114555" sldId="732"/>
            <ac:picMk id="48" creationId="{F83E0EF9-7002-417C-8144-24CFF3CDB310}"/>
          </ac:picMkLst>
        </pc:picChg>
        <pc:picChg chg="del">
          <ac:chgData name="Seidel, Karinna" userId="9d0bee74-a55b-4ad4-805b-b6360945b669" providerId="ADAL" clId="{9B1984AE-85B2-4683-AB4B-0460578BE68F}" dt="2021-08-23T17:42:47.700" v="3283" actId="478"/>
          <ac:picMkLst>
            <pc:docMk/>
            <pc:sldMk cId="1165114555" sldId="732"/>
            <ac:picMk id="50" creationId="{99DF9A39-7DA1-484B-9EF1-5D9DDCAB2297}"/>
          </ac:picMkLst>
        </pc:picChg>
        <pc:picChg chg="del">
          <ac:chgData name="Seidel, Karinna" userId="9d0bee74-a55b-4ad4-805b-b6360945b669" providerId="ADAL" clId="{9B1984AE-85B2-4683-AB4B-0460578BE68F}" dt="2021-08-23T17:42:47.700" v="3283" actId="478"/>
          <ac:picMkLst>
            <pc:docMk/>
            <pc:sldMk cId="1165114555" sldId="732"/>
            <ac:picMk id="53" creationId="{778C903A-B077-4C0C-81F6-19FD287E2314}"/>
          </ac:picMkLst>
        </pc:picChg>
        <pc:picChg chg="mod">
          <ac:chgData name="Seidel, Karinna" userId="9d0bee74-a55b-4ad4-805b-b6360945b669" providerId="ADAL" clId="{9B1984AE-85B2-4683-AB4B-0460578BE68F}" dt="2021-08-31T17:16:48.680" v="8813" actId="14100"/>
          <ac:picMkLst>
            <pc:docMk/>
            <pc:sldMk cId="1165114555" sldId="732"/>
            <ac:picMk id="55" creationId="{F57FDFB5-7326-4939-A9D1-865ED91F76A4}"/>
          </ac:picMkLst>
        </pc:picChg>
        <pc:picChg chg="del">
          <ac:chgData name="Seidel, Karinna" userId="9d0bee74-a55b-4ad4-805b-b6360945b669" providerId="ADAL" clId="{9B1984AE-85B2-4683-AB4B-0460578BE68F}" dt="2021-08-23T17:42:47.700" v="3283" actId="478"/>
          <ac:picMkLst>
            <pc:docMk/>
            <pc:sldMk cId="1165114555" sldId="732"/>
            <ac:picMk id="56" creationId="{DC52C9E1-B980-4778-9E06-2D2E74C1CE5E}"/>
          </ac:picMkLst>
        </pc:picChg>
        <pc:picChg chg="del">
          <ac:chgData name="Seidel, Karinna" userId="9d0bee74-a55b-4ad4-805b-b6360945b669" providerId="ADAL" clId="{9B1984AE-85B2-4683-AB4B-0460578BE68F}" dt="2021-08-23T17:42:47.700" v="3283" actId="478"/>
          <ac:picMkLst>
            <pc:docMk/>
            <pc:sldMk cId="1165114555" sldId="732"/>
            <ac:picMk id="58" creationId="{AFCF289E-EFEB-4520-A824-1EC49EC7C43E}"/>
          </ac:picMkLst>
        </pc:picChg>
        <pc:picChg chg="del">
          <ac:chgData name="Seidel, Karinna" userId="9d0bee74-a55b-4ad4-805b-b6360945b669" providerId="ADAL" clId="{9B1984AE-85B2-4683-AB4B-0460578BE68F}" dt="2021-08-23T17:42:47.700" v="3283" actId="478"/>
          <ac:picMkLst>
            <pc:docMk/>
            <pc:sldMk cId="1165114555" sldId="732"/>
            <ac:picMk id="60" creationId="{F43F9225-A650-4EE3-93FA-88A01D3429FB}"/>
          </ac:picMkLst>
        </pc:picChg>
        <pc:picChg chg="mod">
          <ac:chgData name="Seidel, Karinna" userId="9d0bee74-a55b-4ad4-805b-b6360945b669" providerId="ADAL" clId="{9B1984AE-85B2-4683-AB4B-0460578BE68F}" dt="2021-08-31T17:16:56.498" v="8815" actId="1076"/>
          <ac:picMkLst>
            <pc:docMk/>
            <pc:sldMk cId="1165114555" sldId="732"/>
            <ac:picMk id="62" creationId="{C402AADE-9765-4EBD-94CD-7823BAFD66A9}"/>
          </ac:picMkLst>
        </pc:picChg>
        <pc:picChg chg="mod">
          <ac:chgData name="Seidel, Karinna" userId="9d0bee74-a55b-4ad4-805b-b6360945b669" providerId="ADAL" clId="{9B1984AE-85B2-4683-AB4B-0460578BE68F}" dt="2021-08-31T17:16:56.498" v="8815" actId="1076"/>
          <ac:picMkLst>
            <pc:docMk/>
            <pc:sldMk cId="1165114555" sldId="732"/>
            <ac:picMk id="63" creationId="{BD52CCCE-9AB9-43D0-AF4D-F3E4DFB286E1}"/>
          </ac:picMkLst>
        </pc:picChg>
        <pc:picChg chg="del">
          <ac:chgData name="Seidel, Karinna" userId="9d0bee74-a55b-4ad4-805b-b6360945b669" providerId="ADAL" clId="{9B1984AE-85B2-4683-AB4B-0460578BE68F}" dt="2021-08-23T17:42:47.700" v="3283" actId="478"/>
          <ac:picMkLst>
            <pc:docMk/>
            <pc:sldMk cId="1165114555" sldId="732"/>
            <ac:picMk id="64" creationId="{1843531E-F93E-46A7-B458-201DC6BA1AA6}"/>
          </ac:picMkLst>
        </pc:picChg>
        <pc:picChg chg="del">
          <ac:chgData name="Seidel, Karinna" userId="9d0bee74-a55b-4ad4-805b-b6360945b669" providerId="ADAL" clId="{9B1984AE-85B2-4683-AB4B-0460578BE68F}" dt="2021-08-23T17:42:47.700" v="3283" actId="478"/>
          <ac:picMkLst>
            <pc:docMk/>
            <pc:sldMk cId="1165114555" sldId="732"/>
            <ac:picMk id="65" creationId="{7DD4EEC6-FE53-4A84-BC8F-F0D89932264C}"/>
          </ac:picMkLst>
        </pc:picChg>
        <pc:picChg chg="del">
          <ac:chgData name="Seidel, Karinna" userId="9d0bee74-a55b-4ad4-805b-b6360945b669" providerId="ADAL" clId="{9B1984AE-85B2-4683-AB4B-0460578BE68F}" dt="2021-08-23T17:42:47.700" v="3283" actId="478"/>
          <ac:picMkLst>
            <pc:docMk/>
            <pc:sldMk cId="1165114555" sldId="732"/>
            <ac:picMk id="66" creationId="{1D510EDE-1C9A-479B-9AAC-EC99431C42F4}"/>
          </ac:picMkLst>
        </pc:picChg>
        <pc:picChg chg="del">
          <ac:chgData name="Seidel, Karinna" userId="9d0bee74-a55b-4ad4-805b-b6360945b669" providerId="ADAL" clId="{9B1984AE-85B2-4683-AB4B-0460578BE68F}" dt="2021-08-23T17:42:47.700" v="3283" actId="478"/>
          <ac:picMkLst>
            <pc:docMk/>
            <pc:sldMk cId="1165114555" sldId="732"/>
            <ac:picMk id="67" creationId="{45DB76CF-1F32-437C-A704-956200554828}"/>
          </ac:picMkLst>
        </pc:picChg>
        <pc:picChg chg="mod">
          <ac:chgData name="Seidel, Karinna" userId="9d0bee74-a55b-4ad4-805b-b6360945b669" providerId="ADAL" clId="{9B1984AE-85B2-4683-AB4B-0460578BE68F}" dt="2021-08-31T17:16:56.498" v="8815" actId="1076"/>
          <ac:picMkLst>
            <pc:docMk/>
            <pc:sldMk cId="1165114555" sldId="732"/>
            <ac:picMk id="68" creationId="{CC64FD43-76EC-4CC0-BB85-F5B440826D9C}"/>
          </ac:picMkLst>
        </pc:picChg>
        <pc:picChg chg="del">
          <ac:chgData name="Seidel, Karinna" userId="9d0bee74-a55b-4ad4-805b-b6360945b669" providerId="ADAL" clId="{9B1984AE-85B2-4683-AB4B-0460578BE68F}" dt="2021-08-23T17:42:47.700" v="3283" actId="478"/>
          <ac:picMkLst>
            <pc:docMk/>
            <pc:sldMk cId="1165114555" sldId="732"/>
            <ac:picMk id="69" creationId="{BF60D1EF-8C0A-44C1-8E64-9D4264A60D52}"/>
          </ac:picMkLst>
        </pc:picChg>
        <pc:picChg chg="del">
          <ac:chgData name="Seidel, Karinna" userId="9d0bee74-a55b-4ad4-805b-b6360945b669" providerId="ADAL" clId="{9B1984AE-85B2-4683-AB4B-0460578BE68F}" dt="2021-08-23T17:42:47.700" v="3283" actId="478"/>
          <ac:picMkLst>
            <pc:docMk/>
            <pc:sldMk cId="1165114555" sldId="732"/>
            <ac:picMk id="70" creationId="{E9476DC3-C202-41C3-8CA9-B69FA55B54BA}"/>
          </ac:picMkLst>
        </pc:picChg>
      </pc:sldChg>
      <pc:sldChg chg="addSp delSp modSp mod">
        <pc:chgData name="Seidel, Karinna" userId="9d0bee74-a55b-4ad4-805b-b6360945b669" providerId="ADAL" clId="{9B1984AE-85B2-4683-AB4B-0460578BE68F}" dt="2021-08-31T17:36:26.451" v="8920" actId="1076"/>
        <pc:sldMkLst>
          <pc:docMk/>
          <pc:sldMk cId="1474666984" sldId="733"/>
        </pc:sldMkLst>
        <pc:spChg chg="mod">
          <ac:chgData name="Seidel, Karinna" userId="9d0bee74-a55b-4ad4-805b-b6360945b669" providerId="ADAL" clId="{9B1984AE-85B2-4683-AB4B-0460578BE68F}" dt="2021-08-31T17:23:41.344" v="8896" actId="20577"/>
          <ac:spMkLst>
            <pc:docMk/>
            <pc:sldMk cId="1474666984" sldId="733"/>
            <ac:spMk id="2" creationId="{01E0595D-D3CB-4EE3-8A16-0F9A98C6736B}"/>
          </ac:spMkLst>
        </pc:spChg>
        <pc:spChg chg="del">
          <ac:chgData name="Seidel, Karinna" userId="9d0bee74-a55b-4ad4-805b-b6360945b669" providerId="ADAL" clId="{9B1984AE-85B2-4683-AB4B-0460578BE68F}" dt="2021-08-31T17:00:40.735" v="8747" actId="478"/>
          <ac:spMkLst>
            <pc:docMk/>
            <pc:sldMk cId="1474666984" sldId="733"/>
            <ac:spMk id="4" creationId="{086525F2-8990-1F4B-B329-A4F99E313063}"/>
          </ac:spMkLst>
        </pc:spChg>
        <pc:spChg chg="add mod">
          <ac:chgData name="Seidel, Karinna" userId="9d0bee74-a55b-4ad4-805b-b6360945b669" providerId="ADAL" clId="{9B1984AE-85B2-4683-AB4B-0460578BE68F}" dt="2021-08-31T17:36:26.451" v="8920" actId="1076"/>
          <ac:spMkLst>
            <pc:docMk/>
            <pc:sldMk cId="1474666984" sldId="733"/>
            <ac:spMk id="13" creationId="{B38531A0-305D-4C73-9E55-916C2F4AC736}"/>
          </ac:spMkLst>
        </pc:spChg>
        <pc:spChg chg="add mod">
          <ac:chgData name="Seidel, Karinna" userId="9d0bee74-a55b-4ad4-805b-b6360945b669" providerId="ADAL" clId="{9B1984AE-85B2-4683-AB4B-0460578BE68F}" dt="2021-08-31T17:36:21.573" v="8919" actId="1076"/>
          <ac:spMkLst>
            <pc:docMk/>
            <pc:sldMk cId="1474666984" sldId="733"/>
            <ac:spMk id="18" creationId="{7EBF9BC2-5FF6-4908-9120-CA8DF1F63D8E}"/>
          </ac:spMkLst>
        </pc:spChg>
        <pc:spChg chg="add mod">
          <ac:chgData name="Seidel, Karinna" userId="9d0bee74-a55b-4ad4-805b-b6360945b669" providerId="ADAL" clId="{9B1984AE-85B2-4683-AB4B-0460578BE68F}" dt="2021-08-31T17:36:21.573" v="8919" actId="1076"/>
          <ac:spMkLst>
            <pc:docMk/>
            <pc:sldMk cId="1474666984" sldId="733"/>
            <ac:spMk id="21" creationId="{1D7F54E5-CDEC-4591-BFA7-42E41816D5F6}"/>
          </ac:spMkLst>
        </pc:spChg>
        <pc:spChg chg="mod">
          <ac:chgData name="Seidel, Karinna" userId="9d0bee74-a55b-4ad4-805b-b6360945b669" providerId="ADAL" clId="{9B1984AE-85B2-4683-AB4B-0460578BE68F}" dt="2021-08-31T17:36:26.451" v="8920" actId="1076"/>
          <ac:spMkLst>
            <pc:docMk/>
            <pc:sldMk cId="1474666984" sldId="733"/>
            <ac:spMk id="22" creationId="{283A7857-8985-4F81-818B-87311943F06A}"/>
          </ac:spMkLst>
        </pc:spChg>
        <pc:spChg chg="add mod">
          <ac:chgData name="Seidel, Karinna" userId="9d0bee74-a55b-4ad4-805b-b6360945b669" providerId="ADAL" clId="{9B1984AE-85B2-4683-AB4B-0460578BE68F}" dt="2021-08-31T17:36:21.573" v="8919" actId="1076"/>
          <ac:spMkLst>
            <pc:docMk/>
            <pc:sldMk cId="1474666984" sldId="733"/>
            <ac:spMk id="25" creationId="{3D839562-247F-4E62-A532-75E74FD1578C}"/>
          </ac:spMkLst>
        </pc:spChg>
        <pc:spChg chg="mod">
          <ac:chgData name="Seidel, Karinna" userId="9d0bee74-a55b-4ad4-805b-b6360945b669" providerId="ADAL" clId="{9B1984AE-85B2-4683-AB4B-0460578BE68F}" dt="2021-08-31T17:36:26.451" v="8920" actId="1076"/>
          <ac:spMkLst>
            <pc:docMk/>
            <pc:sldMk cId="1474666984" sldId="733"/>
            <ac:spMk id="26" creationId="{60BC9BFB-0925-4D72-B218-96987DE885EA}"/>
          </ac:spMkLst>
        </pc:spChg>
        <pc:spChg chg="mod">
          <ac:chgData name="Seidel, Karinna" userId="9d0bee74-a55b-4ad4-805b-b6360945b669" providerId="ADAL" clId="{9B1984AE-85B2-4683-AB4B-0460578BE68F}" dt="2021-08-31T17:36:26.451" v="8920" actId="1076"/>
          <ac:spMkLst>
            <pc:docMk/>
            <pc:sldMk cId="1474666984" sldId="733"/>
            <ac:spMk id="32" creationId="{99E6B070-635E-49A3-991F-B4701946DA7B}"/>
          </ac:spMkLst>
        </pc:spChg>
        <pc:picChg chg="add mod">
          <ac:chgData name="Seidel, Karinna" userId="9d0bee74-a55b-4ad4-805b-b6360945b669" providerId="ADAL" clId="{9B1984AE-85B2-4683-AB4B-0460578BE68F}" dt="2021-08-31T17:36:26.451" v="8920" actId="1076"/>
          <ac:picMkLst>
            <pc:docMk/>
            <pc:sldMk cId="1474666984" sldId="733"/>
            <ac:picMk id="14" creationId="{EDEDF539-A532-44F1-8FE2-9A5302339D14}"/>
          </ac:picMkLst>
        </pc:picChg>
        <pc:picChg chg="add mod">
          <ac:chgData name="Seidel, Karinna" userId="9d0bee74-a55b-4ad4-805b-b6360945b669" providerId="ADAL" clId="{9B1984AE-85B2-4683-AB4B-0460578BE68F}" dt="2021-08-31T17:36:21.573" v="8919" actId="1076"/>
          <ac:picMkLst>
            <pc:docMk/>
            <pc:sldMk cId="1474666984" sldId="733"/>
            <ac:picMk id="17" creationId="{0D8AC1A2-3AC7-4449-8971-E82C1B297E04}"/>
          </ac:picMkLst>
        </pc:picChg>
        <pc:picChg chg="add mod">
          <ac:chgData name="Seidel, Karinna" userId="9d0bee74-a55b-4ad4-805b-b6360945b669" providerId="ADAL" clId="{9B1984AE-85B2-4683-AB4B-0460578BE68F}" dt="2021-08-31T17:36:21.573" v="8919" actId="1076"/>
          <ac:picMkLst>
            <pc:docMk/>
            <pc:sldMk cId="1474666984" sldId="733"/>
            <ac:picMk id="19" creationId="{1CBCE69F-EC9E-4EC6-BA6D-8F51ABB9A19A}"/>
          </ac:picMkLst>
        </pc:picChg>
        <pc:picChg chg="mod">
          <ac:chgData name="Seidel, Karinna" userId="9d0bee74-a55b-4ad4-805b-b6360945b669" providerId="ADAL" clId="{9B1984AE-85B2-4683-AB4B-0460578BE68F}" dt="2021-08-31T17:36:26.451" v="8920" actId="1076"/>
          <ac:picMkLst>
            <pc:docMk/>
            <pc:sldMk cId="1474666984" sldId="733"/>
            <ac:picMk id="20" creationId="{216D4FCB-FEFD-4D06-814D-2DC69979DB2A}"/>
          </ac:picMkLst>
        </pc:picChg>
        <pc:picChg chg="add mod">
          <ac:chgData name="Seidel, Karinna" userId="9d0bee74-a55b-4ad4-805b-b6360945b669" providerId="ADAL" clId="{9B1984AE-85B2-4683-AB4B-0460578BE68F}" dt="2021-08-31T17:36:21.573" v="8919" actId="1076"/>
          <ac:picMkLst>
            <pc:docMk/>
            <pc:sldMk cId="1474666984" sldId="733"/>
            <ac:picMk id="23" creationId="{5665F2F6-0993-45FD-8B11-28BF2DCCB770}"/>
          </ac:picMkLst>
        </pc:picChg>
        <pc:picChg chg="mod">
          <ac:chgData name="Seidel, Karinna" userId="9d0bee74-a55b-4ad4-805b-b6360945b669" providerId="ADAL" clId="{9B1984AE-85B2-4683-AB4B-0460578BE68F}" dt="2021-08-31T17:36:26.451" v="8920" actId="1076"/>
          <ac:picMkLst>
            <pc:docMk/>
            <pc:sldMk cId="1474666984" sldId="733"/>
            <ac:picMk id="24" creationId="{C6F5074B-DC8F-4ADA-AF8C-C9AF0C4E60D8}"/>
          </ac:picMkLst>
        </pc:picChg>
        <pc:picChg chg="add mod">
          <ac:chgData name="Seidel, Karinna" userId="9d0bee74-a55b-4ad4-805b-b6360945b669" providerId="ADAL" clId="{9B1984AE-85B2-4683-AB4B-0460578BE68F}" dt="2021-08-31T17:36:21.573" v="8919" actId="1076"/>
          <ac:picMkLst>
            <pc:docMk/>
            <pc:sldMk cId="1474666984" sldId="733"/>
            <ac:picMk id="27" creationId="{BE7BCF80-A733-4B3A-B13E-BA0850DEF566}"/>
          </ac:picMkLst>
        </pc:picChg>
        <pc:picChg chg="mod">
          <ac:chgData name="Seidel, Karinna" userId="9d0bee74-a55b-4ad4-805b-b6360945b669" providerId="ADAL" clId="{9B1984AE-85B2-4683-AB4B-0460578BE68F}" dt="2021-08-31T17:36:26.451" v="8920" actId="1076"/>
          <ac:picMkLst>
            <pc:docMk/>
            <pc:sldMk cId="1474666984" sldId="733"/>
            <ac:picMk id="28" creationId="{7162F771-C106-414E-83EF-148ECC2C9DDF}"/>
          </ac:picMkLst>
        </pc:picChg>
        <pc:picChg chg="add mod">
          <ac:chgData name="Seidel, Karinna" userId="9d0bee74-a55b-4ad4-805b-b6360945b669" providerId="ADAL" clId="{9B1984AE-85B2-4683-AB4B-0460578BE68F}" dt="2021-08-31T17:36:21.573" v="8919" actId="1076"/>
          <ac:picMkLst>
            <pc:docMk/>
            <pc:sldMk cId="1474666984" sldId="733"/>
            <ac:picMk id="29" creationId="{84242ECD-4E5F-4D18-8E99-153F634E7877}"/>
          </ac:picMkLst>
        </pc:picChg>
        <pc:picChg chg="mod">
          <ac:chgData name="Seidel, Karinna" userId="9d0bee74-a55b-4ad4-805b-b6360945b669" providerId="ADAL" clId="{9B1984AE-85B2-4683-AB4B-0460578BE68F}" dt="2021-08-31T17:36:26.451" v="8920" actId="1076"/>
          <ac:picMkLst>
            <pc:docMk/>
            <pc:sldMk cId="1474666984" sldId="733"/>
            <ac:picMk id="30" creationId="{5E0FD5BD-6CB6-4B30-9783-D13A418766B8}"/>
          </ac:picMkLst>
        </pc:picChg>
        <pc:picChg chg="add mod">
          <ac:chgData name="Seidel, Karinna" userId="9d0bee74-a55b-4ad4-805b-b6360945b669" providerId="ADAL" clId="{9B1984AE-85B2-4683-AB4B-0460578BE68F}" dt="2021-08-31T17:36:21.573" v="8919" actId="1076"/>
          <ac:picMkLst>
            <pc:docMk/>
            <pc:sldMk cId="1474666984" sldId="733"/>
            <ac:picMk id="31" creationId="{C727C7FD-E280-41C0-9388-E13F7D672722}"/>
          </ac:picMkLst>
        </pc:picChg>
        <pc:picChg chg="mod">
          <ac:chgData name="Seidel, Karinna" userId="9d0bee74-a55b-4ad4-805b-b6360945b669" providerId="ADAL" clId="{9B1984AE-85B2-4683-AB4B-0460578BE68F}" dt="2021-08-31T17:36:26.451" v="8920" actId="1076"/>
          <ac:picMkLst>
            <pc:docMk/>
            <pc:sldMk cId="1474666984" sldId="733"/>
            <ac:picMk id="34" creationId="{EE62F740-8362-425D-AD2A-D381834B6F1E}"/>
          </ac:picMkLst>
        </pc:picChg>
        <pc:picChg chg="add mod">
          <ac:chgData name="Seidel, Karinna" userId="9d0bee74-a55b-4ad4-805b-b6360945b669" providerId="ADAL" clId="{9B1984AE-85B2-4683-AB4B-0460578BE68F}" dt="2021-08-31T17:36:26.451" v="8920" actId="1076"/>
          <ac:picMkLst>
            <pc:docMk/>
            <pc:sldMk cId="1474666984" sldId="733"/>
            <ac:picMk id="1026" creationId="{F6DC0E0A-10BF-4A8B-ADFA-939C301F5C83}"/>
          </ac:picMkLst>
        </pc:picChg>
        <pc:picChg chg="mod">
          <ac:chgData name="Seidel, Karinna" userId="9d0bee74-a55b-4ad4-805b-b6360945b669" providerId="ADAL" clId="{9B1984AE-85B2-4683-AB4B-0460578BE68F}" dt="2021-08-31T17:36:26.451" v="8920" actId="1076"/>
          <ac:picMkLst>
            <pc:docMk/>
            <pc:sldMk cId="1474666984" sldId="733"/>
            <ac:picMk id="2050" creationId="{9E7DBC1C-5FE9-4BD7-B937-19B13AF0CD33}"/>
          </ac:picMkLst>
        </pc:picChg>
      </pc:sldChg>
      <pc:sldChg chg="modSp mod">
        <pc:chgData name="Seidel, Karinna" userId="9d0bee74-a55b-4ad4-805b-b6360945b669" providerId="ADAL" clId="{9B1984AE-85B2-4683-AB4B-0460578BE68F}" dt="2021-08-30T17:15:18.888" v="6148" actId="20577"/>
        <pc:sldMkLst>
          <pc:docMk/>
          <pc:sldMk cId="3568843583" sldId="734"/>
        </pc:sldMkLst>
        <pc:spChg chg="mod">
          <ac:chgData name="Seidel, Karinna" userId="9d0bee74-a55b-4ad4-805b-b6360945b669" providerId="ADAL" clId="{9B1984AE-85B2-4683-AB4B-0460578BE68F}" dt="2021-08-17T16:17:16.835" v="2136" actId="1076"/>
          <ac:spMkLst>
            <pc:docMk/>
            <pc:sldMk cId="3568843583" sldId="734"/>
            <ac:spMk id="7" creationId="{C41535F7-DD6A-4927-8649-2F600D345E2A}"/>
          </ac:spMkLst>
        </pc:spChg>
        <pc:spChg chg="mod">
          <ac:chgData name="Seidel, Karinna" userId="9d0bee74-a55b-4ad4-805b-b6360945b669" providerId="ADAL" clId="{9B1984AE-85B2-4683-AB4B-0460578BE68F}" dt="2021-08-17T16:23:09.998" v="2266" actId="1038"/>
          <ac:spMkLst>
            <pc:docMk/>
            <pc:sldMk cId="3568843583" sldId="734"/>
            <ac:spMk id="8" creationId="{62682697-DAF7-410A-9C43-1E650DF16AD8}"/>
          </ac:spMkLst>
        </pc:spChg>
        <pc:spChg chg="mod">
          <ac:chgData name="Seidel, Karinna" userId="9d0bee74-a55b-4ad4-805b-b6360945b669" providerId="ADAL" clId="{9B1984AE-85B2-4683-AB4B-0460578BE68F}" dt="2021-08-17T16:23:18.141" v="2267" actId="1076"/>
          <ac:spMkLst>
            <pc:docMk/>
            <pc:sldMk cId="3568843583" sldId="734"/>
            <ac:spMk id="11" creationId="{6E9A637D-EE05-4006-9053-61E3B4FF1F89}"/>
          </ac:spMkLst>
        </pc:spChg>
        <pc:spChg chg="mod">
          <ac:chgData name="Seidel, Karinna" userId="9d0bee74-a55b-4ad4-805b-b6360945b669" providerId="ADAL" clId="{9B1984AE-85B2-4683-AB4B-0460578BE68F}" dt="2021-08-30T17:15:18.888" v="6148" actId="20577"/>
          <ac:spMkLst>
            <pc:docMk/>
            <pc:sldMk cId="3568843583" sldId="734"/>
            <ac:spMk id="15" creationId="{675DCA73-7250-43B1-A86D-57E0859A8FED}"/>
          </ac:spMkLst>
        </pc:spChg>
        <pc:spChg chg="mod">
          <ac:chgData name="Seidel, Karinna" userId="9d0bee74-a55b-4ad4-805b-b6360945b669" providerId="ADAL" clId="{9B1984AE-85B2-4683-AB4B-0460578BE68F}" dt="2021-08-17T16:16:59.837" v="2124" actId="1076"/>
          <ac:spMkLst>
            <pc:docMk/>
            <pc:sldMk cId="3568843583" sldId="734"/>
            <ac:spMk id="19" creationId="{2529691E-6E74-482C-88E1-C1C7454FCE8E}"/>
          </ac:spMkLst>
        </pc:spChg>
        <pc:spChg chg="mod">
          <ac:chgData name="Seidel, Karinna" userId="9d0bee74-a55b-4ad4-805b-b6360945b669" providerId="ADAL" clId="{9B1984AE-85B2-4683-AB4B-0460578BE68F}" dt="2021-08-17T16:17:26.734" v="2140" actId="1076"/>
          <ac:spMkLst>
            <pc:docMk/>
            <pc:sldMk cId="3568843583" sldId="734"/>
            <ac:spMk id="23" creationId="{644F277E-8206-4133-B554-28D4543E7A58}"/>
          </ac:spMkLst>
        </pc:spChg>
        <pc:spChg chg="mod">
          <ac:chgData name="Seidel, Karinna" userId="9d0bee74-a55b-4ad4-805b-b6360945b669" providerId="ADAL" clId="{9B1984AE-85B2-4683-AB4B-0460578BE68F}" dt="2021-08-17T16:22:56.948" v="2261" actId="1076"/>
          <ac:spMkLst>
            <pc:docMk/>
            <pc:sldMk cId="3568843583" sldId="734"/>
            <ac:spMk id="27" creationId="{D8FB74CE-33F4-40AC-9CC3-C9F90021ACF9}"/>
          </ac:spMkLst>
        </pc:spChg>
        <pc:spChg chg="mod">
          <ac:chgData name="Seidel, Karinna" userId="9d0bee74-a55b-4ad4-805b-b6360945b669" providerId="ADAL" clId="{9B1984AE-85B2-4683-AB4B-0460578BE68F}" dt="2021-08-17T18:16:11.730" v="2845" actId="20577"/>
          <ac:spMkLst>
            <pc:docMk/>
            <pc:sldMk cId="3568843583" sldId="734"/>
            <ac:spMk id="31" creationId="{A8EAB64B-D508-4070-962D-2B71A9FFD0AE}"/>
          </ac:spMkLst>
        </pc:spChg>
        <pc:picChg chg="mod">
          <ac:chgData name="Seidel, Karinna" userId="9d0bee74-a55b-4ad4-805b-b6360945b669" providerId="ADAL" clId="{9B1984AE-85B2-4683-AB4B-0460578BE68F}" dt="2021-08-17T16:17:16.835" v="2136" actId="1076"/>
          <ac:picMkLst>
            <pc:docMk/>
            <pc:sldMk cId="3568843583" sldId="734"/>
            <ac:picMk id="6" creationId="{6FD95783-1346-4342-8C40-E60B8B2B95A8}"/>
          </ac:picMkLst>
        </pc:picChg>
        <pc:picChg chg="mod">
          <ac:chgData name="Seidel, Karinna" userId="9d0bee74-a55b-4ad4-805b-b6360945b669" providerId="ADAL" clId="{9B1984AE-85B2-4683-AB4B-0460578BE68F}" dt="2021-08-17T16:23:09.998" v="2266" actId="1038"/>
          <ac:picMkLst>
            <pc:docMk/>
            <pc:sldMk cId="3568843583" sldId="734"/>
            <ac:picMk id="9" creationId="{6A22F518-E56B-4F25-BF36-A2F83F444454}"/>
          </ac:picMkLst>
        </pc:picChg>
        <pc:picChg chg="mod">
          <ac:chgData name="Seidel, Karinna" userId="9d0bee74-a55b-4ad4-805b-b6360945b669" providerId="ADAL" clId="{9B1984AE-85B2-4683-AB4B-0460578BE68F}" dt="2021-08-17T16:23:18.141" v="2267" actId="1076"/>
          <ac:picMkLst>
            <pc:docMk/>
            <pc:sldMk cId="3568843583" sldId="734"/>
            <ac:picMk id="13" creationId="{F917AF3B-E4BA-4E29-9162-DAF4BD23E21E}"/>
          </ac:picMkLst>
        </pc:picChg>
        <pc:picChg chg="mod">
          <ac:chgData name="Seidel, Karinna" userId="9d0bee74-a55b-4ad4-805b-b6360945b669" providerId="ADAL" clId="{9B1984AE-85B2-4683-AB4B-0460578BE68F}" dt="2021-08-17T16:23:09.998" v="2266" actId="1038"/>
          <ac:picMkLst>
            <pc:docMk/>
            <pc:sldMk cId="3568843583" sldId="734"/>
            <ac:picMk id="17" creationId="{6E86422E-DA7B-46A3-85A7-A206E47EFD5F}"/>
          </ac:picMkLst>
        </pc:picChg>
        <pc:picChg chg="mod">
          <ac:chgData name="Seidel, Karinna" userId="9d0bee74-a55b-4ad4-805b-b6360945b669" providerId="ADAL" clId="{9B1984AE-85B2-4683-AB4B-0460578BE68F}" dt="2021-08-17T16:17:16.835" v="2136" actId="1076"/>
          <ac:picMkLst>
            <pc:docMk/>
            <pc:sldMk cId="3568843583" sldId="734"/>
            <ac:picMk id="20" creationId="{5DA6F37A-A0BE-42FF-99C6-8F330FE746BF}"/>
          </ac:picMkLst>
        </pc:picChg>
        <pc:picChg chg="mod">
          <ac:chgData name="Seidel, Karinna" userId="9d0bee74-a55b-4ad4-805b-b6360945b669" providerId="ADAL" clId="{9B1984AE-85B2-4683-AB4B-0460578BE68F}" dt="2021-08-17T15:26:30.823" v="1913" actId="1076"/>
          <ac:picMkLst>
            <pc:docMk/>
            <pc:sldMk cId="3568843583" sldId="734"/>
            <ac:picMk id="21" creationId="{3D6F19A4-03EF-4C99-8350-E8972FA6D9B4}"/>
          </ac:picMkLst>
        </pc:picChg>
        <pc:picChg chg="mod">
          <ac:chgData name="Seidel, Karinna" userId="9d0bee74-a55b-4ad4-805b-b6360945b669" providerId="ADAL" clId="{9B1984AE-85B2-4683-AB4B-0460578BE68F}" dt="2021-08-17T16:23:09.998" v="2266" actId="1038"/>
          <ac:picMkLst>
            <pc:docMk/>
            <pc:sldMk cId="3568843583" sldId="734"/>
            <ac:picMk id="22" creationId="{A935D5D9-9237-4DB8-B1E8-15F2B7C1EA48}"/>
          </ac:picMkLst>
        </pc:picChg>
        <pc:picChg chg="mod">
          <ac:chgData name="Seidel, Karinna" userId="9d0bee74-a55b-4ad4-805b-b6360945b669" providerId="ADAL" clId="{9B1984AE-85B2-4683-AB4B-0460578BE68F}" dt="2021-08-17T16:23:18.141" v="2267" actId="1076"/>
          <ac:picMkLst>
            <pc:docMk/>
            <pc:sldMk cId="3568843583" sldId="734"/>
            <ac:picMk id="24" creationId="{C59D37A0-5954-4C1C-8431-39871CC51916}"/>
          </ac:picMkLst>
        </pc:picChg>
        <pc:picChg chg="mod">
          <ac:chgData name="Seidel, Karinna" userId="9d0bee74-a55b-4ad4-805b-b6360945b669" providerId="ADAL" clId="{9B1984AE-85B2-4683-AB4B-0460578BE68F}" dt="2021-08-17T16:17:16.835" v="2136" actId="1076"/>
          <ac:picMkLst>
            <pc:docMk/>
            <pc:sldMk cId="3568843583" sldId="734"/>
            <ac:picMk id="25" creationId="{C9DEA33A-9046-4001-9F3E-0537F5DDCB83}"/>
          </ac:picMkLst>
        </pc:picChg>
        <pc:picChg chg="mod">
          <ac:chgData name="Seidel, Karinna" userId="9d0bee74-a55b-4ad4-805b-b6360945b669" providerId="ADAL" clId="{9B1984AE-85B2-4683-AB4B-0460578BE68F}" dt="2021-08-17T16:23:09.998" v="2266" actId="1038"/>
          <ac:picMkLst>
            <pc:docMk/>
            <pc:sldMk cId="3568843583" sldId="734"/>
            <ac:picMk id="26" creationId="{15A1AF19-6B55-4CD7-96CF-B51368EDE77E}"/>
          </ac:picMkLst>
        </pc:picChg>
        <pc:picChg chg="mod">
          <ac:chgData name="Seidel, Karinna" userId="9d0bee74-a55b-4ad4-805b-b6360945b669" providerId="ADAL" clId="{9B1984AE-85B2-4683-AB4B-0460578BE68F}" dt="2021-08-17T15:26:30.823" v="1913" actId="1076"/>
          <ac:picMkLst>
            <pc:docMk/>
            <pc:sldMk cId="3568843583" sldId="734"/>
            <ac:picMk id="28" creationId="{7B254355-8416-4F18-9065-882B86F14B99}"/>
          </ac:picMkLst>
        </pc:picChg>
        <pc:picChg chg="mod">
          <ac:chgData name="Seidel, Karinna" userId="9d0bee74-a55b-4ad4-805b-b6360945b669" providerId="ADAL" clId="{9B1984AE-85B2-4683-AB4B-0460578BE68F}" dt="2021-08-17T16:22:56.948" v="2261" actId="1076"/>
          <ac:picMkLst>
            <pc:docMk/>
            <pc:sldMk cId="3568843583" sldId="734"/>
            <ac:picMk id="29" creationId="{3E22AE7C-19A9-4097-8992-E7ED274B0668}"/>
          </ac:picMkLst>
        </pc:picChg>
        <pc:picChg chg="mod">
          <ac:chgData name="Seidel, Karinna" userId="9d0bee74-a55b-4ad4-805b-b6360945b669" providerId="ADAL" clId="{9B1984AE-85B2-4683-AB4B-0460578BE68F}" dt="2021-08-17T16:17:16.835" v="2136" actId="1076"/>
          <ac:picMkLst>
            <pc:docMk/>
            <pc:sldMk cId="3568843583" sldId="734"/>
            <ac:picMk id="30" creationId="{CD2FD84E-DA32-4CD1-8FB7-DC1662310F30}"/>
          </ac:picMkLst>
        </pc:picChg>
        <pc:picChg chg="mod">
          <ac:chgData name="Seidel, Karinna" userId="9d0bee74-a55b-4ad4-805b-b6360945b669" providerId="ADAL" clId="{9B1984AE-85B2-4683-AB4B-0460578BE68F}" dt="2021-08-17T16:22:56.948" v="2261" actId="1076"/>
          <ac:picMkLst>
            <pc:docMk/>
            <pc:sldMk cId="3568843583" sldId="734"/>
            <ac:picMk id="32" creationId="{93D345F7-A754-46E8-A506-B9E311BBE32A}"/>
          </ac:picMkLst>
        </pc:picChg>
        <pc:picChg chg="mod">
          <ac:chgData name="Seidel, Karinna" userId="9d0bee74-a55b-4ad4-805b-b6360945b669" providerId="ADAL" clId="{9B1984AE-85B2-4683-AB4B-0460578BE68F}" dt="2021-08-17T16:23:20.985" v="2268" actId="1076"/>
          <ac:picMkLst>
            <pc:docMk/>
            <pc:sldMk cId="3568843583" sldId="734"/>
            <ac:picMk id="33" creationId="{5E1E92E2-8094-4D89-A5F6-21875E8A671E}"/>
          </ac:picMkLst>
        </pc:picChg>
        <pc:picChg chg="mod">
          <ac:chgData name="Seidel, Karinna" userId="9d0bee74-a55b-4ad4-805b-b6360945b669" providerId="ADAL" clId="{9B1984AE-85B2-4683-AB4B-0460578BE68F}" dt="2021-08-17T16:23:20.985" v="2268" actId="1076"/>
          <ac:picMkLst>
            <pc:docMk/>
            <pc:sldMk cId="3568843583" sldId="734"/>
            <ac:picMk id="34" creationId="{C0570F58-3ADA-419B-8E64-30D40B862DEA}"/>
          </ac:picMkLst>
        </pc:picChg>
      </pc:sldChg>
      <pc:sldChg chg="addSp delSp modSp new mod ord">
        <pc:chgData name="Seidel, Karinna" userId="9d0bee74-a55b-4ad4-805b-b6360945b669" providerId="ADAL" clId="{9B1984AE-85B2-4683-AB4B-0460578BE68F}" dt="2021-08-31T18:00:06.587" v="8973" actId="18131"/>
        <pc:sldMkLst>
          <pc:docMk/>
          <pc:sldMk cId="3884135088" sldId="735"/>
        </pc:sldMkLst>
        <pc:spChg chg="del mod">
          <ac:chgData name="Seidel, Karinna" userId="9d0bee74-a55b-4ad4-805b-b6360945b669" providerId="ADAL" clId="{9B1984AE-85B2-4683-AB4B-0460578BE68F}" dt="2021-08-19T20:57:07.182" v="3061" actId="478"/>
          <ac:spMkLst>
            <pc:docMk/>
            <pc:sldMk cId="3884135088" sldId="735"/>
            <ac:spMk id="2" creationId="{1083A3AE-A994-4D7C-9FDC-3C95859A5D6C}"/>
          </ac:spMkLst>
        </pc:spChg>
        <pc:spChg chg="add del mod">
          <ac:chgData name="Seidel, Karinna" userId="9d0bee74-a55b-4ad4-805b-b6360945b669" providerId="ADAL" clId="{9B1984AE-85B2-4683-AB4B-0460578BE68F}" dt="2021-08-30T18:13:17.403" v="6514" actId="478"/>
          <ac:spMkLst>
            <pc:docMk/>
            <pc:sldMk cId="3884135088" sldId="735"/>
            <ac:spMk id="2" creationId="{A3EB3106-FF5E-4E6F-9D8E-D010FFD2F06D}"/>
          </ac:spMkLst>
        </pc:spChg>
        <pc:spChg chg="add mod ord">
          <ac:chgData name="Seidel, Karinna" userId="9d0bee74-a55b-4ad4-805b-b6360945b669" providerId="ADAL" clId="{9B1984AE-85B2-4683-AB4B-0460578BE68F}" dt="2021-08-31T17:59:56.020" v="8972" actId="14100"/>
          <ac:spMkLst>
            <pc:docMk/>
            <pc:sldMk cId="3884135088" sldId="735"/>
            <ac:spMk id="3" creationId="{17ABED87-9E77-4F41-BFF1-F79995B4A50C}"/>
          </ac:spMkLst>
        </pc:spChg>
        <pc:spChg chg="del">
          <ac:chgData name="Seidel, Karinna" userId="9d0bee74-a55b-4ad4-805b-b6360945b669" providerId="ADAL" clId="{9B1984AE-85B2-4683-AB4B-0460578BE68F}" dt="2021-08-17T16:53:05.960" v="2797" actId="478"/>
          <ac:spMkLst>
            <pc:docMk/>
            <pc:sldMk cId="3884135088" sldId="735"/>
            <ac:spMk id="3" creationId="{3553F0A6-0486-4F17-90C3-A7AC5DD7D3CF}"/>
          </ac:spMkLst>
        </pc:spChg>
        <pc:spChg chg="del">
          <ac:chgData name="Seidel, Karinna" userId="9d0bee74-a55b-4ad4-805b-b6360945b669" providerId="ADAL" clId="{9B1984AE-85B2-4683-AB4B-0460578BE68F}" dt="2021-08-31T17:17:37.169" v="8822" actId="478"/>
          <ac:spMkLst>
            <pc:docMk/>
            <pc:sldMk cId="3884135088" sldId="735"/>
            <ac:spMk id="5" creationId="{909C5CB0-6B30-4A42-BE02-7F2D0AEBE4C8}"/>
          </ac:spMkLst>
        </pc:spChg>
        <pc:spChg chg="add mod">
          <ac:chgData name="Seidel, Karinna" userId="9d0bee74-a55b-4ad4-805b-b6360945b669" providerId="ADAL" clId="{9B1984AE-85B2-4683-AB4B-0460578BE68F}" dt="2021-08-25T21:19:45.167" v="3752" actId="207"/>
          <ac:spMkLst>
            <pc:docMk/>
            <pc:sldMk cId="3884135088" sldId="735"/>
            <ac:spMk id="7" creationId="{CC68EDE9-3114-4AB6-B595-135E7E31A6C4}"/>
          </ac:spMkLst>
        </pc:spChg>
        <pc:spChg chg="add del mod ord topLvl">
          <ac:chgData name="Seidel, Karinna" userId="9d0bee74-a55b-4ad4-805b-b6360945b669" providerId="ADAL" clId="{9B1984AE-85B2-4683-AB4B-0460578BE68F}" dt="2021-08-31T17:59:18.111" v="8963" actId="478"/>
          <ac:spMkLst>
            <pc:docMk/>
            <pc:sldMk cId="3884135088" sldId="735"/>
            <ac:spMk id="10" creationId="{ADA53DB6-250B-4D1D-9576-C951F6007B79}"/>
          </ac:spMkLst>
        </pc:spChg>
        <pc:spChg chg="add del mod">
          <ac:chgData name="Seidel, Karinna" userId="9d0bee74-a55b-4ad4-805b-b6360945b669" providerId="ADAL" clId="{9B1984AE-85B2-4683-AB4B-0460578BE68F}" dt="2021-08-19T20:57:09.162" v="3062" actId="478"/>
          <ac:spMkLst>
            <pc:docMk/>
            <pc:sldMk cId="3884135088" sldId="735"/>
            <ac:spMk id="10" creationId="{B253FAEF-8581-4712-8342-3A1174EA795A}"/>
          </ac:spMkLst>
        </pc:spChg>
        <pc:spChg chg="add mod">
          <ac:chgData name="Seidel, Karinna" userId="9d0bee74-a55b-4ad4-805b-b6360945b669" providerId="ADAL" clId="{9B1984AE-85B2-4683-AB4B-0460578BE68F}" dt="2021-08-31T17:59:43.910" v="8970" actId="1076"/>
          <ac:spMkLst>
            <pc:docMk/>
            <pc:sldMk cId="3884135088" sldId="735"/>
            <ac:spMk id="13" creationId="{FF241BB8-B95C-498C-8D3A-FD806E3DB6F5}"/>
          </ac:spMkLst>
        </pc:spChg>
        <pc:grpChg chg="add del mod ord">
          <ac:chgData name="Seidel, Karinna" userId="9d0bee74-a55b-4ad4-805b-b6360945b669" providerId="ADAL" clId="{9B1984AE-85B2-4683-AB4B-0460578BE68F}" dt="2021-08-31T17:59:18.111" v="8963" actId="478"/>
          <ac:grpSpMkLst>
            <pc:docMk/>
            <pc:sldMk cId="3884135088" sldId="735"/>
            <ac:grpSpMk id="11" creationId="{D8999DBE-2C20-46A3-8343-A0A8015FE8FF}"/>
          </ac:grpSpMkLst>
        </pc:grpChg>
        <pc:picChg chg="add mod modCrop">
          <ac:chgData name="Seidel, Karinna" userId="9d0bee74-a55b-4ad4-805b-b6360945b669" providerId="ADAL" clId="{9B1984AE-85B2-4683-AB4B-0460578BE68F}" dt="2021-08-31T18:00:06.587" v="8973" actId="18131"/>
          <ac:picMkLst>
            <pc:docMk/>
            <pc:sldMk cId="3884135088" sldId="735"/>
            <ac:picMk id="4" creationId="{2DF5C33F-D51F-4876-A3EC-C88260B5B83A}"/>
          </ac:picMkLst>
        </pc:picChg>
        <pc:picChg chg="mod modCrop">
          <ac:chgData name="Seidel, Karinna" userId="9d0bee74-a55b-4ad4-805b-b6360945b669" providerId="ADAL" clId="{9B1984AE-85B2-4683-AB4B-0460578BE68F}" dt="2021-08-30T18:14:14.115" v="6516" actId="18131"/>
          <ac:picMkLst>
            <pc:docMk/>
            <pc:sldMk cId="3884135088" sldId="735"/>
            <ac:picMk id="6" creationId="{CDA93300-6975-482D-BF64-6396C00398A2}"/>
          </ac:picMkLst>
        </pc:picChg>
        <pc:picChg chg="add mod ord topLvl modCrop">
          <ac:chgData name="Seidel, Karinna" userId="9d0bee74-a55b-4ad4-805b-b6360945b669" providerId="ADAL" clId="{9B1984AE-85B2-4683-AB4B-0460578BE68F}" dt="2021-08-31T17:59:18.111" v="8963" actId="478"/>
          <ac:picMkLst>
            <pc:docMk/>
            <pc:sldMk cId="3884135088" sldId="735"/>
            <ac:picMk id="6" creationId="{EA913446-385C-48F6-83E0-A25046CABC54}"/>
          </ac:picMkLst>
        </pc:picChg>
        <pc:picChg chg="add del mod">
          <ac:chgData name="Seidel, Karinna" userId="9d0bee74-a55b-4ad4-805b-b6360945b669" providerId="ADAL" clId="{9B1984AE-85B2-4683-AB4B-0460578BE68F}" dt="2021-08-19T20:57:01.241" v="3058" actId="478"/>
          <ac:picMkLst>
            <pc:docMk/>
            <pc:sldMk cId="3884135088" sldId="735"/>
            <ac:picMk id="6" creationId="{FC4AE6E7-A5A3-4601-87D1-E62222F06092}"/>
          </ac:picMkLst>
        </pc:picChg>
        <pc:picChg chg="add mod">
          <ac:chgData name="Seidel, Karinna" userId="9d0bee74-a55b-4ad4-805b-b6360945b669" providerId="ADAL" clId="{9B1984AE-85B2-4683-AB4B-0460578BE68F}" dt="2021-08-19T20:57:17.873" v="3067" actId="14100"/>
          <ac:picMkLst>
            <pc:docMk/>
            <pc:sldMk cId="3884135088" sldId="735"/>
            <ac:picMk id="8" creationId="{817DA570-FDD2-4637-A73E-7ED2EA73CFA8}"/>
          </ac:picMkLst>
        </pc:picChg>
        <pc:picChg chg="add mod modCrop">
          <ac:chgData name="Seidel, Karinna" userId="9d0bee74-a55b-4ad4-805b-b6360945b669" providerId="ADAL" clId="{9B1984AE-85B2-4683-AB4B-0460578BE68F}" dt="2021-08-31T17:59:37.209" v="8969" actId="732"/>
          <ac:picMkLst>
            <pc:docMk/>
            <pc:sldMk cId="3884135088" sldId="735"/>
            <ac:picMk id="9" creationId="{9569E2CB-867C-4C1D-B799-EFF06D8BA399}"/>
          </ac:picMkLst>
        </pc:picChg>
        <pc:picChg chg="add mod">
          <ac:chgData name="Seidel, Karinna" userId="9d0bee74-a55b-4ad4-805b-b6360945b669" providerId="ADAL" clId="{9B1984AE-85B2-4683-AB4B-0460578BE68F}" dt="2021-08-19T21:06:55.342" v="3070" actId="14100"/>
          <ac:picMkLst>
            <pc:docMk/>
            <pc:sldMk cId="3884135088" sldId="735"/>
            <ac:picMk id="12" creationId="{596126C1-E073-4F99-925B-5EA7112E298E}"/>
          </ac:picMkLst>
        </pc:picChg>
      </pc:sldChg>
      <pc:sldChg chg="modSp del mod">
        <pc:chgData name="Seidel, Karinna" userId="9d0bee74-a55b-4ad4-805b-b6360945b669" providerId="ADAL" clId="{9B1984AE-85B2-4683-AB4B-0460578BE68F}" dt="2021-08-25T23:09:46.998" v="3757" actId="47"/>
        <pc:sldMkLst>
          <pc:docMk/>
          <pc:sldMk cId="3614806642" sldId="736"/>
        </pc:sldMkLst>
        <pc:spChg chg="mod">
          <ac:chgData name="Seidel, Karinna" userId="9d0bee74-a55b-4ad4-805b-b6360945b669" providerId="ADAL" clId="{9B1984AE-85B2-4683-AB4B-0460578BE68F}" dt="2021-08-24T20:52:23.320" v="3457" actId="1076"/>
          <ac:spMkLst>
            <pc:docMk/>
            <pc:sldMk cId="3614806642" sldId="736"/>
            <ac:spMk id="4" creationId="{E4EA5218-5A4B-48D2-A0B6-5CD234647165}"/>
          </ac:spMkLst>
        </pc:spChg>
        <pc:graphicFrameChg chg="mod modGraphic">
          <ac:chgData name="Seidel, Karinna" userId="9d0bee74-a55b-4ad4-805b-b6360945b669" providerId="ADAL" clId="{9B1984AE-85B2-4683-AB4B-0460578BE68F}" dt="2021-08-24T20:52:33.104" v="3459" actId="1076"/>
          <ac:graphicFrameMkLst>
            <pc:docMk/>
            <pc:sldMk cId="3614806642" sldId="736"/>
            <ac:graphicFrameMk id="3" creationId="{72721BEE-BED4-4A2E-818E-7C09BFE5204B}"/>
          </ac:graphicFrameMkLst>
        </pc:graphicFrameChg>
      </pc:sldChg>
      <pc:sldChg chg="delSp modSp mod">
        <pc:chgData name="Seidel, Karinna" userId="9d0bee74-a55b-4ad4-805b-b6360945b669" providerId="ADAL" clId="{9B1984AE-85B2-4683-AB4B-0460578BE68F}" dt="2021-09-01T16:25:52.735" v="9286" actId="478"/>
        <pc:sldMkLst>
          <pc:docMk/>
          <pc:sldMk cId="3887600858" sldId="736"/>
        </pc:sldMkLst>
        <pc:spChg chg="mod">
          <ac:chgData name="Seidel, Karinna" userId="9d0bee74-a55b-4ad4-805b-b6360945b669" providerId="ADAL" clId="{9B1984AE-85B2-4683-AB4B-0460578BE68F}" dt="2021-09-01T16:25:50.311" v="9285" actId="1076"/>
          <ac:spMkLst>
            <pc:docMk/>
            <pc:sldMk cId="3887600858" sldId="736"/>
            <ac:spMk id="2" creationId="{00000000-0000-0000-0000-000000000000}"/>
          </ac:spMkLst>
        </pc:spChg>
        <pc:spChg chg="del">
          <ac:chgData name="Seidel, Karinna" userId="9d0bee74-a55b-4ad4-805b-b6360945b669" providerId="ADAL" clId="{9B1984AE-85B2-4683-AB4B-0460578BE68F}" dt="2021-09-01T16:25:52.735" v="9286" actId="478"/>
          <ac:spMkLst>
            <pc:docMk/>
            <pc:sldMk cId="3887600858" sldId="736"/>
            <ac:spMk id="3" creationId="{F5531CB5-A188-47DA-B689-189AE67EDABC}"/>
          </ac:spMkLst>
        </pc:spChg>
        <pc:picChg chg="mod ord">
          <ac:chgData name="Seidel, Karinna" userId="9d0bee74-a55b-4ad4-805b-b6360945b669" providerId="ADAL" clId="{9B1984AE-85B2-4683-AB4B-0460578BE68F}" dt="2021-08-31T17:12:31.691" v="8804" actId="1076"/>
          <ac:picMkLst>
            <pc:docMk/>
            <pc:sldMk cId="3887600858" sldId="736"/>
            <ac:picMk id="4" creationId="{E8CCAE8D-4272-4724-83FF-C0C591213EF7}"/>
          </ac:picMkLst>
        </pc:picChg>
      </pc:sldChg>
      <pc:sldChg chg="add del">
        <pc:chgData name="Seidel, Karinna" userId="9d0bee74-a55b-4ad4-805b-b6360945b669" providerId="ADAL" clId="{9B1984AE-85B2-4683-AB4B-0460578BE68F}" dt="2021-08-20T21:00:44.809" v="3092" actId="47"/>
        <pc:sldMkLst>
          <pc:docMk/>
          <pc:sldMk cId="4264697410" sldId="736"/>
        </pc:sldMkLst>
      </pc:sldChg>
      <pc:sldChg chg="addSp delSp modSp mod">
        <pc:chgData name="Seidel, Karinna" userId="9d0bee74-a55b-4ad4-805b-b6360945b669" providerId="ADAL" clId="{9B1984AE-85B2-4683-AB4B-0460578BE68F}" dt="2021-08-31T16:52:17.856" v="8724" actId="20577"/>
        <pc:sldMkLst>
          <pc:docMk/>
          <pc:sldMk cId="4054381458" sldId="737"/>
        </pc:sldMkLst>
        <pc:spChg chg="mod">
          <ac:chgData name="Seidel, Karinna" userId="9d0bee74-a55b-4ad4-805b-b6360945b669" providerId="ADAL" clId="{9B1984AE-85B2-4683-AB4B-0460578BE68F}" dt="2021-08-30T14:40:24.854" v="5694" actId="14100"/>
          <ac:spMkLst>
            <pc:docMk/>
            <pc:sldMk cId="4054381458" sldId="737"/>
            <ac:spMk id="2" creationId="{2DC7EAFE-69F2-4120-839C-B7DD0FC92E4F}"/>
          </ac:spMkLst>
        </pc:spChg>
        <pc:spChg chg="mod">
          <ac:chgData name="Seidel, Karinna" userId="9d0bee74-a55b-4ad4-805b-b6360945b669" providerId="ADAL" clId="{9B1984AE-85B2-4683-AB4B-0460578BE68F}" dt="2021-08-31T16:52:17.856" v="8724" actId="20577"/>
          <ac:spMkLst>
            <pc:docMk/>
            <pc:sldMk cId="4054381458" sldId="737"/>
            <ac:spMk id="3" creationId="{8A737C57-53E4-4770-AC89-18E26F8C97E8}"/>
          </ac:spMkLst>
        </pc:spChg>
        <pc:spChg chg="del">
          <ac:chgData name="Seidel, Karinna" userId="9d0bee74-a55b-4ad4-805b-b6360945b669" providerId="ADAL" clId="{9B1984AE-85B2-4683-AB4B-0460578BE68F}" dt="2021-08-30T14:40:21.862" v="5693" actId="478"/>
          <ac:spMkLst>
            <pc:docMk/>
            <pc:sldMk cId="4054381458" sldId="737"/>
            <ac:spMk id="5" creationId="{1F590C76-900A-454A-BDFD-228FBBC65EF1}"/>
          </ac:spMkLst>
        </pc:spChg>
        <pc:picChg chg="add mod">
          <ac:chgData name="Seidel, Karinna" userId="9d0bee74-a55b-4ad4-805b-b6360945b669" providerId="ADAL" clId="{9B1984AE-85B2-4683-AB4B-0460578BE68F}" dt="2021-08-30T18:15:43.888" v="6543" actId="1076"/>
          <ac:picMkLst>
            <pc:docMk/>
            <pc:sldMk cId="4054381458" sldId="737"/>
            <ac:picMk id="6" creationId="{0363208C-ECBB-4372-A8A1-8558F8EB237C}"/>
          </ac:picMkLst>
        </pc:picChg>
        <pc:picChg chg="add mod">
          <ac:chgData name="Seidel, Karinna" userId="9d0bee74-a55b-4ad4-805b-b6360945b669" providerId="ADAL" clId="{9B1984AE-85B2-4683-AB4B-0460578BE68F}" dt="2021-08-30T18:15:03.580" v="6523" actId="14100"/>
          <ac:picMkLst>
            <pc:docMk/>
            <pc:sldMk cId="4054381458" sldId="737"/>
            <ac:picMk id="7" creationId="{9698C503-1A31-4B91-9B3E-462531F0A18C}"/>
          </ac:picMkLst>
        </pc:picChg>
      </pc:sldChg>
      <pc:sldChg chg="addSp delSp modSp new mod">
        <pc:chgData name="Seidel, Karinna" userId="9d0bee74-a55b-4ad4-805b-b6360945b669" providerId="ADAL" clId="{9B1984AE-85B2-4683-AB4B-0460578BE68F}" dt="2021-09-01T13:47:20.568" v="9136" actId="1037"/>
        <pc:sldMkLst>
          <pc:docMk/>
          <pc:sldMk cId="4251321733" sldId="738"/>
        </pc:sldMkLst>
        <pc:spChg chg="del">
          <ac:chgData name="Seidel, Karinna" userId="9d0bee74-a55b-4ad4-805b-b6360945b669" providerId="ADAL" clId="{9B1984AE-85B2-4683-AB4B-0460578BE68F}" dt="2021-08-30T16:56:20.013" v="5835" actId="478"/>
          <ac:spMkLst>
            <pc:docMk/>
            <pc:sldMk cId="4251321733" sldId="738"/>
            <ac:spMk id="2" creationId="{4B195B18-4FC2-4FB4-8814-08366F17A684}"/>
          </ac:spMkLst>
        </pc:spChg>
        <pc:spChg chg="add del mod">
          <ac:chgData name="Seidel, Karinna" userId="9d0bee74-a55b-4ad4-805b-b6360945b669" providerId="ADAL" clId="{9B1984AE-85B2-4683-AB4B-0460578BE68F}" dt="2021-09-01T13:45:00.315" v="9101" actId="478"/>
          <ac:spMkLst>
            <pc:docMk/>
            <pc:sldMk cId="4251321733" sldId="738"/>
            <ac:spMk id="2" creationId="{84BC6070-C639-40B0-B363-5E13BE667C4E}"/>
          </ac:spMkLst>
        </pc:spChg>
        <pc:spChg chg="del">
          <ac:chgData name="Seidel, Karinna" userId="9d0bee74-a55b-4ad4-805b-b6360945b669" providerId="ADAL" clId="{9B1984AE-85B2-4683-AB4B-0460578BE68F}" dt="2021-08-30T16:56:21.765" v="5836" actId="478"/>
          <ac:spMkLst>
            <pc:docMk/>
            <pc:sldMk cId="4251321733" sldId="738"/>
            <ac:spMk id="3" creationId="{C3FEE33B-42C3-4E0B-B4DD-A9C323045FDB}"/>
          </ac:spMkLst>
        </pc:spChg>
        <pc:spChg chg="del mod">
          <ac:chgData name="Seidel, Karinna" userId="9d0bee74-a55b-4ad4-805b-b6360945b669" providerId="ADAL" clId="{9B1984AE-85B2-4683-AB4B-0460578BE68F}" dt="2021-08-31T13:19:24.208" v="8021" actId="478"/>
          <ac:spMkLst>
            <pc:docMk/>
            <pc:sldMk cId="4251321733" sldId="738"/>
            <ac:spMk id="4" creationId="{E5B26753-A009-41B1-8B93-F9B068CF76C6}"/>
          </ac:spMkLst>
        </pc:spChg>
        <pc:spChg chg="add mod ord">
          <ac:chgData name="Seidel, Karinna" userId="9d0bee74-a55b-4ad4-805b-b6360945b669" providerId="ADAL" clId="{9B1984AE-85B2-4683-AB4B-0460578BE68F}" dt="2021-08-31T18:37:09.131" v="8983" actId="14100"/>
          <ac:spMkLst>
            <pc:docMk/>
            <pc:sldMk cId="4251321733" sldId="738"/>
            <ac:spMk id="5" creationId="{A450C4B6-73A5-4534-B84E-D4E2B11FA34C}"/>
          </ac:spMkLst>
        </pc:spChg>
        <pc:spChg chg="add del mod">
          <ac:chgData name="Seidel, Karinna" userId="9d0bee74-a55b-4ad4-805b-b6360945b669" providerId="ADAL" clId="{9B1984AE-85B2-4683-AB4B-0460578BE68F}" dt="2021-08-30T18:50:13.819" v="6990" actId="478"/>
          <ac:spMkLst>
            <pc:docMk/>
            <pc:sldMk cId="4251321733" sldId="738"/>
            <ac:spMk id="5" creationId="{EC60FB1B-043D-46D7-8F9C-53E86BD7A409}"/>
          </ac:spMkLst>
        </pc:spChg>
        <pc:spChg chg="add del mod">
          <ac:chgData name="Seidel, Karinna" userId="9d0bee74-a55b-4ad4-805b-b6360945b669" providerId="ADAL" clId="{9B1984AE-85B2-4683-AB4B-0460578BE68F}" dt="2021-08-31T13:50:13.448" v="8535"/>
          <ac:spMkLst>
            <pc:docMk/>
            <pc:sldMk cId="4251321733" sldId="738"/>
            <ac:spMk id="6" creationId="{1D838EEB-34EB-4C5F-A104-50DBBDA5B547}"/>
          </ac:spMkLst>
        </pc:spChg>
        <pc:spChg chg="add mod">
          <ac:chgData name="Seidel, Karinna" userId="9d0bee74-a55b-4ad4-805b-b6360945b669" providerId="ADAL" clId="{9B1984AE-85B2-4683-AB4B-0460578BE68F}" dt="2021-08-31T13:52:01.593" v="8718" actId="1076"/>
          <ac:spMkLst>
            <pc:docMk/>
            <pc:sldMk cId="4251321733" sldId="738"/>
            <ac:spMk id="7" creationId="{F93187B8-44A8-4EAE-A680-50FAE200B95F}"/>
          </ac:spMkLst>
        </pc:spChg>
        <pc:spChg chg="add del mod">
          <ac:chgData name="Seidel, Karinna" userId="9d0bee74-a55b-4ad4-805b-b6360945b669" providerId="ADAL" clId="{9B1984AE-85B2-4683-AB4B-0460578BE68F}" dt="2021-08-30T20:08:20.116" v="7240" actId="478"/>
          <ac:spMkLst>
            <pc:docMk/>
            <pc:sldMk cId="4251321733" sldId="738"/>
            <ac:spMk id="8" creationId="{CC0A3928-C6A7-4A46-A6D5-4AC86D5F9219}"/>
          </ac:spMkLst>
        </pc:spChg>
        <pc:spChg chg="add del mod">
          <ac:chgData name="Seidel, Karinna" userId="9d0bee74-a55b-4ad4-805b-b6360945b669" providerId="ADAL" clId="{9B1984AE-85B2-4683-AB4B-0460578BE68F}" dt="2021-08-31T17:19:35.948" v="8856" actId="478"/>
          <ac:spMkLst>
            <pc:docMk/>
            <pc:sldMk cId="4251321733" sldId="738"/>
            <ac:spMk id="11" creationId="{924D82D5-25B9-463A-A9DB-6946B85C3C0D}"/>
          </ac:spMkLst>
        </pc:spChg>
        <pc:spChg chg="add del mod">
          <ac:chgData name="Seidel, Karinna" userId="9d0bee74-a55b-4ad4-805b-b6360945b669" providerId="ADAL" clId="{9B1984AE-85B2-4683-AB4B-0460578BE68F}" dt="2021-08-30T20:08:20.116" v="7240" actId="478"/>
          <ac:spMkLst>
            <pc:docMk/>
            <pc:sldMk cId="4251321733" sldId="738"/>
            <ac:spMk id="16" creationId="{B7FBA66B-78EE-4C98-A99C-46A3E670CF41}"/>
          </ac:spMkLst>
        </pc:spChg>
        <pc:spChg chg="add del mod">
          <ac:chgData name="Seidel, Karinna" userId="9d0bee74-a55b-4ad4-805b-b6360945b669" providerId="ADAL" clId="{9B1984AE-85B2-4683-AB4B-0460578BE68F}" dt="2021-08-30T20:08:20.116" v="7240" actId="478"/>
          <ac:spMkLst>
            <pc:docMk/>
            <pc:sldMk cId="4251321733" sldId="738"/>
            <ac:spMk id="17" creationId="{75E52468-1CF2-4E3F-8EB0-50F53D0BD1DC}"/>
          </ac:spMkLst>
        </pc:spChg>
        <pc:spChg chg="add del mod">
          <ac:chgData name="Seidel, Karinna" userId="9d0bee74-a55b-4ad4-805b-b6360945b669" providerId="ADAL" clId="{9B1984AE-85B2-4683-AB4B-0460578BE68F}" dt="2021-08-31T13:20:19.103" v="8041" actId="478"/>
          <ac:spMkLst>
            <pc:docMk/>
            <pc:sldMk cId="4251321733" sldId="738"/>
            <ac:spMk id="21" creationId="{722B8886-A2FF-45AB-A470-A9B09A311AB9}"/>
          </ac:spMkLst>
        </pc:spChg>
        <pc:spChg chg="add del mod ord">
          <ac:chgData name="Seidel, Karinna" userId="9d0bee74-a55b-4ad4-805b-b6360945b669" providerId="ADAL" clId="{9B1984AE-85B2-4683-AB4B-0460578BE68F}" dt="2021-08-30T21:29:38.450" v="7802" actId="478"/>
          <ac:spMkLst>
            <pc:docMk/>
            <pc:sldMk cId="4251321733" sldId="738"/>
            <ac:spMk id="22" creationId="{6B0B5EE0-B25C-4633-BFAE-CA6D19B91DDD}"/>
          </ac:spMkLst>
        </pc:spChg>
        <pc:spChg chg="add del mod">
          <ac:chgData name="Seidel, Karinna" userId="9d0bee74-a55b-4ad4-805b-b6360945b669" providerId="ADAL" clId="{9B1984AE-85B2-4683-AB4B-0460578BE68F}" dt="2021-08-30T18:48:24.963" v="6888" actId="478"/>
          <ac:spMkLst>
            <pc:docMk/>
            <pc:sldMk cId="4251321733" sldId="738"/>
            <ac:spMk id="23" creationId="{83116355-B518-4F92-A192-E8301F456163}"/>
          </ac:spMkLst>
        </pc:spChg>
        <pc:spChg chg="add del mod">
          <ac:chgData name="Seidel, Karinna" userId="9d0bee74-a55b-4ad4-805b-b6360945b669" providerId="ADAL" clId="{9B1984AE-85B2-4683-AB4B-0460578BE68F}" dt="2021-08-31T13:19:24.208" v="8021" actId="478"/>
          <ac:spMkLst>
            <pc:docMk/>
            <pc:sldMk cId="4251321733" sldId="738"/>
            <ac:spMk id="24" creationId="{B4F317B1-AE83-4850-8667-C3BA9AECEE4B}"/>
          </ac:spMkLst>
        </pc:spChg>
        <pc:spChg chg="add del mod">
          <ac:chgData name="Seidel, Karinna" userId="9d0bee74-a55b-4ad4-805b-b6360945b669" providerId="ADAL" clId="{9B1984AE-85B2-4683-AB4B-0460578BE68F}" dt="2021-08-30T20:11:43.003" v="7310" actId="478"/>
          <ac:spMkLst>
            <pc:docMk/>
            <pc:sldMk cId="4251321733" sldId="738"/>
            <ac:spMk id="26" creationId="{7EC2D7F8-7620-42CA-85F0-12719D993F17}"/>
          </ac:spMkLst>
        </pc:spChg>
        <pc:spChg chg="add del mod">
          <ac:chgData name="Seidel, Karinna" userId="9d0bee74-a55b-4ad4-805b-b6360945b669" providerId="ADAL" clId="{9B1984AE-85B2-4683-AB4B-0460578BE68F}" dt="2021-08-30T20:08:20.116" v="7240" actId="478"/>
          <ac:spMkLst>
            <pc:docMk/>
            <pc:sldMk cId="4251321733" sldId="738"/>
            <ac:spMk id="29" creationId="{EE4359FB-A0E8-4E30-A292-EC90662CDD77}"/>
          </ac:spMkLst>
        </pc:spChg>
        <pc:spChg chg="add del">
          <ac:chgData name="Seidel, Karinna" userId="9d0bee74-a55b-4ad4-805b-b6360945b669" providerId="ADAL" clId="{9B1984AE-85B2-4683-AB4B-0460578BE68F}" dt="2021-08-30T18:21:42.586" v="6593" actId="478"/>
          <ac:spMkLst>
            <pc:docMk/>
            <pc:sldMk cId="4251321733" sldId="738"/>
            <ac:spMk id="31" creationId="{C499F547-76EE-48F3-A8EF-81A180D5D4F9}"/>
          </ac:spMkLst>
        </pc:spChg>
        <pc:spChg chg="add del mod">
          <ac:chgData name="Seidel, Karinna" userId="9d0bee74-a55b-4ad4-805b-b6360945b669" providerId="ADAL" clId="{9B1984AE-85B2-4683-AB4B-0460578BE68F}" dt="2021-08-30T20:08:42.237" v="7243" actId="478"/>
          <ac:spMkLst>
            <pc:docMk/>
            <pc:sldMk cId="4251321733" sldId="738"/>
            <ac:spMk id="34" creationId="{8C6B5ABE-3886-45B1-ABCA-05CA53BC6D68}"/>
          </ac:spMkLst>
        </pc:spChg>
        <pc:spChg chg="add mod">
          <ac:chgData name="Seidel, Karinna" userId="9d0bee74-a55b-4ad4-805b-b6360945b669" providerId="ADAL" clId="{9B1984AE-85B2-4683-AB4B-0460578BE68F}" dt="2021-09-01T13:47:06.435" v="9121" actId="1076"/>
          <ac:spMkLst>
            <pc:docMk/>
            <pc:sldMk cId="4251321733" sldId="738"/>
            <ac:spMk id="35" creationId="{FD6B0B5C-C594-4EEF-A360-B92C961C144D}"/>
          </ac:spMkLst>
        </pc:spChg>
        <pc:spChg chg="add del mod">
          <ac:chgData name="Seidel, Karinna" userId="9d0bee74-a55b-4ad4-805b-b6360945b669" providerId="ADAL" clId="{9B1984AE-85B2-4683-AB4B-0460578BE68F}" dt="2021-08-30T20:12:22.795" v="7317" actId="478"/>
          <ac:spMkLst>
            <pc:docMk/>
            <pc:sldMk cId="4251321733" sldId="738"/>
            <ac:spMk id="42" creationId="{8A914F5A-C2E2-48CF-8B46-E58A26A90E1E}"/>
          </ac:spMkLst>
        </pc:spChg>
        <pc:spChg chg="add del mod">
          <ac:chgData name="Seidel, Karinna" userId="9d0bee74-a55b-4ad4-805b-b6360945b669" providerId="ADAL" clId="{9B1984AE-85B2-4683-AB4B-0460578BE68F}" dt="2021-08-31T13:36:23.746" v="8270" actId="478"/>
          <ac:spMkLst>
            <pc:docMk/>
            <pc:sldMk cId="4251321733" sldId="738"/>
            <ac:spMk id="45" creationId="{39F3A399-8710-48FD-AAAF-66041AEFCBC8}"/>
          </ac:spMkLst>
        </pc:spChg>
        <pc:spChg chg="add del mod">
          <ac:chgData name="Seidel, Karinna" userId="9d0bee74-a55b-4ad4-805b-b6360945b669" providerId="ADAL" clId="{9B1984AE-85B2-4683-AB4B-0460578BE68F}" dt="2021-08-30T19:59:57.987" v="7131" actId="21"/>
          <ac:spMkLst>
            <pc:docMk/>
            <pc:sldMk cId="4251321733" sldId="738"/>
            <ac:spMk id="45" creationId="{824DC772-2D6B-4710-B6D2-63D142D285C3}"/>
          </ac:spMkLst>
        </pc:spChg>
        <pc:spChg chg="add mod">
          <ac:chgData name="Seidel, Karinna" userId="9d0bee74-a55b-4ad4-805b-b6360945b669" providerId="ADAL" clId="{9B1984AE-85B2-4683-AB4B-0460578BE68F}" dt="2021-08-31T17:22:39.601" v="8884" actId="1076"/>
          <ac:spMkLst>
            <pc:docMk/>
            <pc:sldMk cId="4251321733" sldId="738"/>
            <ac:spMk id="46" creationId="{AE41C652-ECC7-4D9D-BDAC-847270D1A4D0}"/>
          </ac:spMkLst>
        </pc:spChg>
        <pc:spChg chg="add mod">
          <ac:chgData name="Seidel, Karinna" userId="9d0bee74-a55b-4ad4-805b-b6360945b669" providerId="ADAL" clId="{9B1984AE-85B2-4683-AB4B-0460578BE68F}" dt="2021-08-31T13:45:16.827" v="8375" actId="554"/>
          <ac:spMkLst>
            <pc:docMk/>
            <pc:sldMk cId="4251321733" sldId="738"/>
            <ac:spMk id="48" creationId="{6C62BA1E-02DD-434E-AA50-E3DE30FA9775}"/>
          </ac:spMkLst>
        </pc:spChg>
        <pc:spChg chg="add mod">
          <ac:chgData name="Seidel, Karinna" userId="9d0bee74-a55b-4ad4-805b-b6360945b669" providerId="ADAL" clId="{9B1984AE-85B2-4683-AB4B-0460578BE68F}" dt="2021-08-31T17:22:43.104" v="8885" actId="1076"/>
          <ac:spMkLst>
            <pc:docMk/>
            <pc:sldMk cId="4251321733" sldId="738"/>
            <ac:spMk id="51" creationId="{B8A2999E-2DED-43E8-8EF4-87996B453883}"/>
          </ac:spMkLst>
        </pc:spChg>
        <pc:spChg chg="add del mod">
          <ac:chgData name="Seidel, Karinna" userId="9d0bee74-a55b-4ad4-805b-b6360945b669" providerId="ADAL" clId="{9B1984AE-85B2-4683-AB4B-0460578BE68F}" dt="2021-08-31T13:19:24.208" v="8021" actId="478"/>
          <ac:spMkLst>
            <pc:docMk/>
            <pc:sldMk cId="4251321733" sldId="738"/>
            <ac:spMk id="52" creationId="{5C548F59-A657-4D60-8360-AF4801F3CEFE}"/>
          </ac:spMkLst>
        </pc:spChg>
        <pc:spChg chg="add del mod">
          <ac:chgData name="Seidel, Karinna" userId="9d0bee74-a55b-4ad4-805b-b6360945b669" providerId="ADAL" clId="{9B1984AE-85B2-4683-AB4B-0460578BE68F}" dt="2021-08-31T13:19:24.208" v="8021" actId="478"/>
          <ac:spMkLst>
            <pc:docMk/>
            <pc:sldMk cId="4251321733" sldId="738"/>
            <ac:spMk id="53" creationId="{4252C31B-924F-4B0A-910E-ED3F7B6D613C}"/>
          </ac:spMkLst>
        </pc:spChg>
        <pc:spChg chg="add del mod">
          <ac:chgData name="Seidel, Karinna" userId="9d0bee74-a55b-4ad4-805b-b6360945b669" providerId="ADAL" clId="{9B1984AE-85B2-4683-AB4B-0460578BE68F}" dt="2021-08-31T13:19:24.208" v="8021" actId="478"/>
          <ac:spMkLst>
            <pc:docMk/>
            <pc:sldMk cId="4251321733" sldId="738"/>
            <ac:spMk id="57" creationId="{6AE052F1-6182-4FDF-B640-6F4612CA7D15}"/>
          </ac:spMkLst>
        </pc:spChg>
        <pc:spChg chg="add del mod">
          <ac:chgData name="Seidel, Karinna" userId="9d0bee74-a55b-4ad4-805b-b6360945b669" providerId="ADAL" clId="{9B1984AE-85B2-4683-AB4B-0460578BE68F}" dt="2021-08-31T13:19:24.208" v="8021" actId="478"/>
          <ac:spMkLst>
            <pc:docMk/>
            <pc:sldMk cId="4251321733" sldId="738"/>
            <ac:spMk id="59" creationId="{147B9B43-1CA0-43BE-B02C-77179300A944}"/>
          </ac:spMkLst>
        </pc:spChg>
        <pc:spChg chg="add del mod">
          <ac:chgData name="Seidel, Karinna" userId="9d0bee74-a55b-4ad4-805b-b6360945b669" providerId="ADAL" clId="{9B1984AE-85B2-4683-AB4B-0460578BE68F}" dt="2021-08-31T13:19:24.208" v="8021" actId="478"/>
          <ac:spMkLst>
            <pc:docMk/>
            <pc:sldMk cId="4251321733" sldId="738"/>
            <ac:spMk id="64" creationId="{62345F22-546D-4686-A11C-314197B74946}"/>
          </ac:spMkLst>
        </pc:spChg>
        <pc:spChg chg="add mod">
          <ac:chgData name="Seidel, Karinna" userId="9d0bee74-a55b-4ad4-805b-b6360945b669" providerId="ADAL" clId="{9B1984AE-85B2-4683-AB4B-0460578BE68F}" dt="2021-08-31T18:37:03.128" v="8982" actId="1076"/>
          <ac:spMkLst>
            <pc:docMk/>
            <pc:sldMk cId="4251321733" sldId="738"/>
            <ac:spMk id="68" creationId="{95BBEF86-380C-418A-AC9F-51FDF70CDEAE}"/>
          </ac:spMkLst>
        </pc:spChg>
        <pc:spChg chg="add del mod">
          <ac:chgData name="Seidel, Karinna" userId="9d0bee74-a55b-4ad4-805b-b6360945b669" providerId="ADAL" clId="{9B1984AE-85B2-4683-AB4B-0460578BE68F}" dt="2021-08-31T13:19:24.208" v="8021" actId="478"/>
          <ac:spMkLst>
            <pc:docMk/>
            <pc:sldMk cId="4251321733" sldId="738"/>
            <ac:spMk id="70" creationId="{C755F03E-1830-4231-9953-57D82910F5F4}"/>
          </ac:spMkLst>
        </pc:spChg>
        <pc:spChg chg="add del mod">
          <ac:chgData name="Seidel, Karinna" userId="9d0bee74-a55b-4ad4-805b-b6360945b669" providerId="ADAL" clId="{9B1984AE-85B2-4683-AB4B-0460578BE68F}" dt="2021-08-31T13:19:24.208" v="8021" actId="478"/>
          <ac:spMkLst>
            <pc:docMk/>
            <pc:sldMk cId="4251321733" sldId="738"/>
            <ac:spMk id="73" creationId="{D6627BD0-EDFF-4F7D-B131-91E213DD3ACC}"/>
          </ac:spMkLst>
        </pc:spChg>
        <pc:spChg chg="add del mod">
          <ac:chgData name="Seidel, Karinna" userId="9d0bee74-a55b-4ad4-805b-b6360945b669" providerId="ADAL" clId="{9B1984AE-85B2-4683-AB4B-0460578BE68F}" dt="2021-08-31T17:19:13.642" v="8850" actId="478"/>
          <ac:spMkLst>
            <pc:docMk/>
            <pc:sldMk cId="4251321733" sldId="738"/>
            <ac:spMk id="74" creationId="{C5F34E7B-9BC1-4ED9-8D25-6FAB20F3F731}"/>
          </ac:spMkLst>
        </pc:spChg>
        <pc:spChg chg="add del mod">
          <ac:chgData name="Seidel, Karinna" userId="9d0bee74-a55b-4ad4-805b-b6360945b669" providerId="ADAL" clId="{9B1984AE-85B2-4683-AB4B-0460578BE68F}" dt="2021-08-31T13:19:24.208" v="8021" actId="478"/>
          <ac:spMkLst>
            <pc:docMk/>
            <pc:sldMk cId="4251321733" sldId="738"/>
            <ac:spMk id="76" creationId="{A9344CCE-C926-482D-912A-88CA59152638}"/>
          </ac:spMkLst>
        </pc:spChg>
        <pc:spChg chg="add del mod">
          <ac:chgData name="Seidel, Karinna" userId="9d0bee74-a55b-4ad4-805b-b6360945b669" providerId="ADAL" clId="{9B1984AE-85B2-4683-AB4B-0460578BE68F}" dt="2021-08-31T13:19:24.208" v="8021" actId="478"/>
          <ac:spMkLst>
            <pc:docMk/>
            <pc:sldMk cId="4251321733" sldId="738"/>
            <ac:spMk id="78" creationId="{11C2E77D-9524-42BD-BE45-AB3070F9324A}"/>
          </ac:spMkLst>
        </pc:spChg>
        <pc:spChg chg="add mod">
          <ac:chgData name="Seidel, Karinna" userId="9d0bee74-a55b-4ad4-805b-b6360945b669" providerId="ADAL" clId="{9B1984AE-85B2-4683-AB4B-0460578BE68F}" dt="2021-08-31T17:27:40.637" v="8911" actId="1076"/>
          <ac:spMkLst>
            <pc:docMk/>
            <pc:sldMk cId="4251321733" sldId="738"/>
            <ac:spMk id="80" creationId="{332AD602-39B5-4E13-ABE9-B0E7C6868ABC}"/>
          </ac:spMkLst>
        </pc:spChg>
        <pc:spChg chg="add del mod ord">
          <ac:chgData name="Seidel, Karinna" userId="9d0bee74-a55b-4ad4-805b-b6360945b669" providerId="ADAL" clId="{9B1984AE-85B2-4683-AB4B-0460578BE68F}" dt="2021-08-31T13:19:24.208" v="8021" actId="478"/>
          <ac:spMkLst>
            <pc:docMk/>
            <pc:sldMk cId="4251321733" sldId="738"/>
            <ac:spMk id="81" creationId="{DB7D29C3-A1BB-4A27-B114-17B5228DCAFF}"/>
          </ac:spMkLst>
        </pc:spChg>
        <pc:spChg chg="add mod">
          <ac:chgData name="Seidel, Karinna" userId="9d0bee74-a55b-4ad4-805b-b6360945b669" providerId="ADAL" clId="{9B1984AE-85B2-4683-AB4B-0460578BE68F}" dt="2021-08-31T17:27:29.742" v="8908" actId="1076"/>
          <ac:spMkLst>
            <pc:docMk/>
            <pc:sldMk cId="4251321733" sldId="738"/>
            <ac:spMk id="84" creationId="{818FDBA8-6FAD-4185-A485-DBF213315EB9}"/>
          </ac:spMkLst>
        </pc:spChg>
        <pc:spChg chg="add mod ord">
          <ac:chgData name="Seidel, Karinna" userId="9d0bee74-a55b-4ad4-805b-b6360945b669" providerId="ADAL" clId="{9B1984AE-85B2-4683-AB4B-0460578BE68F}" dt="2021-08-31T18:36:46.105" v="8976" actId="1076"/>
          <ac:spMkLst>
            <pc:docMk/>
            <pc:sldMk cId="4251321733" sldId="738"/>
            <ac:spMk id="89" creationId="{66DB603C-6800-4EEE-B6A6-2EAB3C9C6F76}"/>
          </ac:spMkLst>
        </pc:spChg>
        <pc:spChg chg="add mod">
          <ac:chgData name="Seidel, Karinna" userId="9d0bee74-a55b-4ad4-805b-b6360945b669" providerId="ADAL" clId="{9B1984AE-85B2-4683-AB4B-0460578BE68F}" dt="2021-08-31T17:04:27.695" v="8760" actId="1035"/>
          <ac:spMkLst>
            <pc:docMk/>
            <pc:sldMk cId="4251321733" sldId="738"/>
            <ac:spMk id="90" creationId="{389F8E7E-9C6E-4A7A-BAE4-2F13540BD4BD}"/>
          </ac:spMkLst>
        </pc:spChg>
        <pc:spChg chg="add mod">
          <ac:chgData name="Seidel, Karinna" userId="9d0bee74-a55b-4ad4-805b-b6360945b669" providerId="ADAL" clId="{9B1984AE-85B2-4683-AB4B-0460578BE68F}" dt="2021-08-31T18:37:02.553" v="8980" actId="1076"/>
          <ac:spMkLst>
            <pc:docMk/>
            <pc:sldMk cId="4251321733" sldId="738"/>
            <ac:spMk id="93" creationId="{30542861-E01B-40B6-959A-F4842A7952D6}"/>
          </ac:spMkLst>
        </pc:spChg>
        <pc:spChg chg="add mod">
          <ac:chgData name="Seidel, Karinna" userId="9d0bee74-a55b-4ad4-805b-b6360945b669" providerId="ADAL" clId="{9B1984AE-85B2-4683-AB4B-0460578BE68F}" dt="2021-08-31T17:27:47.501" v="8913" actId="1076"/>
          <ac:spMkLst>
            <pc:docMk/>
            <pc:sldMk cId="4251321733" sldId="738"/>
            <ac:spMk id="94" creationId="{E0CC2728-99A8-42C4-8B9C-D3D4A05D003D}"/>
          </ac:spMkLst>
        </pc:spChg>
        <pc:spChg chg="add mod">
          <ac:chgData name="Seidel, Karinna" userId="9d0bee74-a55b-4ad4-805b-b6360945b669" providerId="ADAL" clId="{9B1984AE-85B2-4683-AB4B-0460578BE68F}" dt="2021-08-31T17:04:27.695" v="8760" actId="1035"/>
          <ac:spMkLst>
            <pc:docMk/>
            <pc:sldMk cId="4251321733" sldId="738"/>
            <ac:spMk id="98" creationId="{D2107A21-8A31-48AE-813D-6326DAB52CAA}"/>
          </ac:spMkLst>
        </pc:spChg>
        <pc:spChg chg="add mod">
          <ac:chgData name="Seidel, Karinna" userId="9d0bee74-a55b-4ad4-805b-b6360945b669" providerId="ADAL" clId="{9B1984AE-85B2-4683-AB4B-0460578BE68F}" dt="2021-08-31T17:04:27.695" v="8760" actId="1035"/>
          <ac:spMkLst>
            <pc:docMk/>
            <pc:sldMk cId="4251321733" sldId="738"/>
            <ac:spMk id="100" creationId="{9896A8B0-82FF-4BEE-A809-2F862023212D}"/>
          </ac:spMkLst>
        </pc:spChg>
        <pc:spChg chg="add mod">
          <ac:chgData name="Seidel, Karinna" userId="9d0bee74-a55b-4ad4-805b-b6360945b669" providerId="ADAL" clId="{9B1984AE-85B2-4683-AB4B-0460578BE68F}" dt="2021-08-31T18:37:02.867" v="8981" actId="1076"/>
          <ac:spMkLst>
            <pc:docMk/>
            <pc:sldMk cId="4251321733" sldId="738"/>
            <ac:spMk id="105" creationId="{0E41F420-DDB1-4769-A746-940243EB3D7B}"/>
          </ac:spMkLst>
        </pc:spChg>
        <pc:spChg chg="add mod">
          <ac:chgData name="Seidel, Karinna" userId="9d0bee74-a55b-4ad4-805b-b6360945b669" providerId="ADAL" clId="{9B1984AE-85B2-4683-AB4B-0460578BE68F}" dt="2021-08-31T17:04:27.695" v="8760" actId="1035"/>
          <ac:spMkLst>
            <pc:docMk/>
            <pc:sldMk cId="4251321733" sldId="738"/>
            <ac:spMk id="108" creationId="{C300D078-D233-4961-AC25-787B328099F4}"/>
          </ac:spMkLst>
        </pc:spChg>
        <pc:spChg chg="add mod">
          <ac:chgData name="Seidel, Karinna" userId="9d0bee74-a55b-4ad4-805b-b6360945b669" providerId="ADAL" clId="{9B1984AE-85B2-4683-AB4B-0460578BE68F}" dt="2021-08-31T17:04:27.695" v="8760" actId="1035"/>
          <ac:spMkLst>
            <pc:docMk/>
            <pc:sldMk cId="4251321733" sldId="738"/>
            <ac:spMk id="111" creationId="{1A2231AE-0F09-4531-9DEB-88B5B1710FB3}"/>
          </ac:spMkLst>
        </pc:spChg>
        <pc:spChg chg="add mod">
          <ac:chgData name="Seidel, Karinna" userId="9d0bee74-a55b-4ad4-805b-b6360945b669" providerId="ADAL" clId="{9B1984AE-85B2-4683-AB4B-0460578BE68F}" dt="2021-08-31T13:48:05.589" v="8457" actId="1076"/>
          <ac:spMkLst>
            <pc:docMk/>
            <pc:sldMk cId="4251321733" sldId="738"/>
            <ac:spMk id="112" creationId="{47E1A6C7-DF66-4386-AD99-C75F9B544504}"/>
          </ac:spMkLst>
        </pc:spChg>
        <pc:picChg chg="add del mod modCrop">
          <ac:chgData name="Seidel, Karinna" userId="9d0bee74-a55b-4ad4-805b-b6360945b669" providerId="ADAL" clId="{9B1984AE-85B2-4683-AB4B-0460578BE68F}" dt="2021-08-31T13:36:23.746" v="8270" actId="478"/>
          <ac:picMkLst>
            <pc:docMk/>
            <pc:sldMk cId="4251321733" sldId="738"/>
            <ac:picMk id="3" creationId="{247DA2A0-9828-4966-BCC9-A88D05A30452}"/>
          </ac:picMkLst>
        </pc:picChg>
        <pc:picChg chg="add del mod modCrop">
          <ac:chgData name="Seidel, Karinna" userId="9d0bee74-a55b-4ad4-805b-b6360945b669" providerId="ADAL" clId="{9B1984AE-85B2-4683-AB4B-0460578BE68F}" dt="2021-08-30T18:50:13.819" v="6990" actId="478"/>
          <ac:picMkLst>
            <pc:docMk/>
            <pc:sldMk cId="4251321733" sldId="738"/>
            <ac:picMk id="6" creationId="{42BDC4D2-9A7E-4A15-BF8B-338762068F86}"/>
          </ac:picMkLst>
        </pc:picChg>
        <pc:picChg chg="add del mod">
          <ac:chgData name="Seidel, Karinna" userId="9d0bee74-a55b-4ad4-805b-b6360945b669" providerId="ADAL" clId="{9B1984AE-85B2-4683-AB4B-0460578BE68F}" dt="2021-08-30T18:50:13.819" v="6990" actId="478"/>
          <ac:picMkLst>
            <pc:docMk/>
            <pc:sldMk cId="4251321733" sldId="738"/>
            <ac:picMk id="7" creationId="{06B8333E-C453-460E-9A37-32A3E92F4C36}"/>
          </ac:picMkLst>
        </pc:picChg>
        <pc:picChg chg="add del mod">
          <ac:chgData name="Seidel, Karinna" userId="9d0bee74-a55b-4ad4-805b-b6360945b669" providerId="ADAL" clId="{9B1984AE-85B2-4683-AB4B-0460578BE68F}" dt="2021-08-30T20:08:20.116" v="7240" actId="478"/>
          <ac:picMkLst>
            <pc:docMk/>
            <pc:sldMk cId="4251321733" sldId="738"/>
            <ac:picMk id="10" creationId="{D72EBFA1-C4C4-4F5C-AA12-63D964A7968F}"/>
          </ac:picMkLst>
        </pc:picChg>
        <pc:picChg chg="add del mod modCrop">
          <ac:chgData name="Seidel, Karinna" userId="9d0bee74-a55b-4ad4-805b-b6360945b669" providerId="ADAL" clId="{9B1984AE-85B2-4683-AB4B-0460578BE68F}" dt="2021-08-31T17:19:35.948" v="8856" actId="478"/>
          <ac:picMkLst>
            <pc:docMk/>
            <pc:sldMk cId="4251321733" sldId="738"/>
            <ac:picMk id="12" creationId="{DDC629BE-B2A4-42BA-95EB-A46A00E7B992}"/>
          </ac:picMkLst>
        </pc:picChg>
        <pc:picChg chg="add del">
          <ac:chgData name="Seidel, Karinna" userId="9d0bee74-a55b-4ad4-805b-b6360945b669" providerId="ADAL" clId="{9B1984AE-85B2-4683-AB4B-0460578BE68F}" dt="2021-08-30T18:11:42.591" v="6458" actId="478"/>
          <ac:picMkLst>
            <pc:docMk/>
            <pc:sldMk cId="4251321733" sldId="738"/>
            <ac:picMk id="13" creationId="{444EC2DC-C369-41C7-8D6C-1ABD40030A37}"/>
          </ac:picMkLst>
        </pc:picChg>
        <pc:picChg chg="add del mod">
          <ac:chgData name="Seidel, Karinna" userId="9d0bee74-a55b-4ad4-805b-b6360945b669" providerId="ADAL" clId="{9B1984AE-85B2-4683-AB4B-0460578BE68F}" dt="2021-08-31T17:19:35.948" v="8856" actId="478"/>
          <ac:picMkLst>
            <pc:docMk/>
            <pc:sldMk cId="4251321733" sldId="738"/>
            <ac:picMk id="14" creationId="{FAC349A4-F760-425F-94F9-F5D29D5097DC}"/>
          </ac:picMkLst>
        </pc:picChg>
        <pc:picChg chg="add del">
          <ac:chgData name="Seidel, Karinna" userId="9d0bee74-a55b-4ad4-805b-b6360945b669" providerId="ADAL" clId="{9B1984AE-85B2-4683-AB4B-0460578BE68F}" dt="2021-08-30T18:11:56.858" v="6460"/>
          <ac:picMkLst>
            <pc:docMk/>
            <pc:sldMk cId="4251321733" sldId="738"/>
            <ac:picMk id="15" creationId="{E612F49A-3F1B-4B98-AF0C-E2C6A5D46BB3}"/>
          </ac:picMkLst>
        </pc:picChg>
        <pc:picChg chg="add del mod">
          <ac:chgData name="Seidel, Karinna" userId="9d0bee74-a55b-4ad4-805b-b6360945b669" providerId="ADAL" clId="{9B1984AE-85B2-4683-AB4B-0460578BE68F}" dt="2021-08-30T20:08:20.116" v="7240" actId="478"/>
          <ac:picMkLst>
            <pc:docMk/>
            <pc:sldMk cId="4251321733" sldId="738"/>
            <ac:picMk id="19" creationId="{5A9BB3BB-2532-4AFA-ABD8-499176B37B6A}"/>
          </ac:picMkLst>
        </pc:picChg>
        <pc:picChg chg="add del mod">
          <ac:chgData name="Seidel, Karinna" userId="9d0bee74-a55b-4ad4-805b-b6360945b669" providerId="ADAL" clId="{9B1984AE-85B2-4683-AB4B-0460578BE68F}" dt="2021-08-30T20:08:20.116" v="7240" actId="478"/>
          <ac:picMkLst>
            <pc:docMk/>
            <pc:sldMk cId="4251321733" sldId="738"/>
            <ac:picMk id="20" creationId="{C2B028C4-0455-41EB-833A-604BF78B3A6B}"/>
          </ac:picMkLst>
        </pc:picChg>
        <pc:picChg chg="add del mod">
          <ac:chgData name="Seidel, Karinna" userId="9d0bee74-a55b-4ad4-805b-b6360945b669" providerId="ADAL" clId="{9B1984AE-85B2-4683-AB4B-0460578BE68F}" dt="2021-08-30T20:08:20.116" v="7240" actId="478"/>
          <ac:picMkLst>
            <pc:docMk/>
            <pc:sldMk cId="4251321733" sldId="738"/>
            <ac:picMk id="36" creationId="{4CB78207-5B48-4941-9948-EAD7527FE5A8}"/>
          </ac:picMkLst>
        </pc:picChg>
        <pc:picChg chg="add del mod">
          <ac:chgData name="Seidel, Karinna" userId="9d0bee74-a55b-4ad4-805b-b6360945b669" providerId="ADAL" clId="{9B1984AE-85B2-4683-AB4B-0460578BE68F}" dt="2021-08-31T13:20:19.103" v="8041" actId="478"/>
          <ac:picMkLst>
            <pc:docMk/>
            <pc:sldMk cId="4251321733" sldId="738"/>
            <ac:picMk id="37" creationId="{0347DA81-A292-4E6B-B958-7EB9EF808F8E}"/>
          </ac:picMkLst>
        </pc:picChg>
        <pc:picChg chg="add del mod">
          <ac:chgData name="Seidel, Karinna" userId="9d0bee74-a55b-4ad4-805b-b6360945b669" providerId="ADAL" clId="{9B1984AE-85B2-4683-AB4B-0460578BE68F}" dt="2021-08-30T18:48:24.963" v="6888" actId="478"/>
          <ac:picMkLst>
            <pc:docMk/>
            <pc:sldMk cId="4251321733" sldId="738"/>
            <ac:picMk id="38" creationId="{117C846B-9272-45C8-80DA-FEFE4A03B15B}"/>
          </ac:picMkLst>
        </pc:picChg>
        <pc:picChg chg="add del mod">
          <ac:chgData name="Seidel, Karinna" userId="9d0bee74-a55b-4ad4-805b-b6360945b669" providerId="ADAL" clId="{9B1984AE-85B2-4683-AB4B-0460578BE68F}" dt="2021-08-30T20:11:43.003" v="7310" actId="478"/>
          <ac:picMkLst>
            <pc:docMk/>
            <pc:sldMk cId="4251321733" sldId="738"/>
            <ac:picMk id="39" creationId="{D24142CB-44AA-4724-B6B8-052BCF0D2C6F}"/>
          </ac:picMkLst>
        </pc:picChg>
        <pc:picChg chg="add del mod">
          <ac:chgData name="Seidel, Karinna" userId="9d0bee74-a55b-4ad4-805b-b6360945b669" providerId="ADAL" clId="{9B1984AE-85B2-4683-AB4B-0460578BE68F}" dt="2021-08-30T20:08:42.237" v="7243" actId="478"/>
          <ac:picMkLst>
            <pc:docMk/>
            <pc:sldMk cId="4251321733" sldId="738"/>
            <ac:picMk id="40" creationId="{20ECFEEA-A8CE-4069-A139-2E782FCEB6F6}"/>
          </ac:picMkLst>
        </pc:picChg>
        <pc:picChg chg="add del mod">
          <ac:chgData name="Seidel, Karinna" userId="9d0bee74-a55b-4ad4-805b-b6360945b669" providerId="ADAL" clId="{9B1984AE-85B2-4683-AB4B-0460578BE68F}" dt="2021-08-30T20:12:22.795" v="7317" actId="478"/>
          <ac:picMkLst>
            <pc:docMk/>
            <pc:sldMk cId="4251321733" sldId="738"/>
            <ac:picMk id="41" creationId="{690B776A-E4DD-4C0D-849A-B64BD291108E}"/>
          </ac:picMkLst>
        </pc:picChg>
        <pc:picChg chg="add del mod">
          <ac:chgData name="Seidel, Karinna" userId="9d0bee74-a55b-4ad4-805b-b6360945b669" providerId="ADAL" clId="{9B1984AE-85B2-4683-AB4B-0460578BE68F}" dt="2021-08-30T20:12:22.795" v="7317" actId="478"/>
          <ac:picMkLst>
            <pc:docMk/>
            <pc:sldMk cId="4251321733" sldId="738"/>
            <ac:picMk id="43" creationId="{9E8342A6-C3F1-455B-ABF4-2B16F24AD252}"/>
          </ac:picMkLst>
        </pc:picChg>
        <pc:picChg chg="add del mod">
          <ac:chgData name="Seidel, Karinna" userId="9d0bee74-a55b-4ad4-805b-b6360945b669" providerId="ADAL" clId="{9B1984AE-85B2-4683-AB4B-0460578BE68F}" dt="2021-08-30T19:59:57.987" v="7131" actId="21"/>
          <ac:picMkLst>
            <pc:docMk/>
            <pc:sldMk cId="4251321733" sldId="738"/>
            <ac:picMk id="44" creationId="{14787990-EE22-4B80-8133-7C3F27D8AFC2}"/>
          </ac:picMkLst>
        </pc:picChg>
        <pc:picChg chg="add del mod">
          <ac:chgData name="Seidel, Karinna" userId="9d0bee74-a55b-4ad4-805b-b6360945b669" providerId="ADAL" clId="{9B1984AE-85B2-4683-AB4B-0460578BE68F}" dt="2021-08-30T19:59:57.987" v="7131" actId="21"/>
          <ac:picMkLst>
            <pc:docMk/>
            <pc:sldMk cId="4251321733" sldId="738"/>
            <ac:picMk id="46" creationId="{A4D8AA05-D127-4F2E-8DF4-F4664D8D8E80}"/>
          </ac:picMkLst>
        </pc:picChg>
        <pc:picChg chg="add mod">
          <ac:chgData name="Seidel, Karinna" userId="9d0bee74-a55b-4ad4-805b-b6360945b669" providerId="ADAL" clId="{9B1984AE-85B2-4683-AB4B-0460578BE68F}" dt="2021-08-31T13:45:09.268" v="8374" actId="554"/>
          <ac:picMkLst>
            <pc:docMk/>
            <pc:sldMk cId="4251321733" sldId="738"/>
            <ac:picMk id="47" creationId="{BAFA96AD-BBE6-4F7F-8A2E-2744074682C8}"/>
          </ac:picMkLst>
        </pc:picChg>
        <pc:picChg chg="add mod">
          <ac:chgData name="Seidel, Karinna" userId="9d0bee74-a55b-4ad4-805b-b6360945b669" providerId="ADAL" clId="{9B1984AE-85B2-4683-AB4B-0460578BE68F}" dt="2021-08-31T13:45:22.610" v="8377" actId="1076"/>
          <ac:picMkLst>
            <pc:docMk/>
            <pc:sldMk cId="4251321733" sldId="738"/>
            <ac:picMk id="49" creationId="{6232EBAF-00A2-4EE0-91A8-5EC91BD4F5FD}"/>
          </ac:picMkLst>
        </pc:picChg>
        <pc:picChg chg="add mod">
          <ac:chgData name="Seidel, Karinna" userId="9d0bee74-a55b-4ad4-805b-b6360945b669" providerId="ADAL" clId="{9B1984AE-85B2-4683-AB4B-0460578BE68F}" dt="2021-08-31T17:20:30.588" v="8865" actId="1076"/>
          <ac:picMkLst>
            <pc:docMk/>
            <pc:sldMk cId="4251321733" sldId="738"/>
            <ac:picMk id="50" creationId="{2915BC6A-0499-4430-A596-019102FEC6C6}"/>
          </ac:picMkLst>
        </pc:picChg>
        <pc:picChg chg="add del mod">
          <ac:chgData name="Seidel, Karinna" userId="9d0bee74-a55b-4ad4-805b-b6360945b669" providerId="ADAL" clId="{9B1984AE-85B2-4683-AB4B-0460578BE68F}" dt="2021-08-31T13:19:24.208" v="8021" actId="478"/>
          <ac:picMkLst>
            <pc:docMk/>
            <pc:sldMk cId="4251321733" sldId="738"/>
            <ac:picMk id="50" creationId="{B994191D-8345-4DC1-83E0-3F84A42BBD9D}"/>
          </ac:picMkLst>
        </pc:picChg>
        <pc:picChg chg="add del mod">
          <ac:chgData name="Seidel, Karinna" userId="9d0bee74-a55b-4ad4-805b-b6360945b669" providerId="ADAL" clId="{9B1984AE-85B2-4683-AB4B-0460578BE68F}" dt="2021-08-31T13:19:24.208" v="8021" actId="478"/>
          <ac:picMkLst>
            <pc:docMk/>
            <pc:sldMk cId="4251321733" sldId="738"/>
            <ac:picMk id="51" creationId="{1F73E8B8-FFEB-44FD-977E-513F59FF2F3E}"/>
          </ac:picMkLst>
        </pc:picChg>
        <pc:picChg chg="add mod">
          <ac:chgData name="Seidel, Karinna" userId="9d0bee74-a55b-4ad4-805b-b6360945b669" providerId="ADAL" clId="{9B1984AE-85B2-4683-AB4B-0460578BE68F}" dt="2021-09-01T13:47:20.568" v="9136" actId="1037"/>
          <ac:picMkLst>
            <pc:docMk/>
            <pc:sldMk cId="4251321733" sldId="738"/>
            <ac:picMk id="52" creationId="{B8A20101-F9D7-464E-A56A-6F5EE48B68F6}"/>
          </ac:picMkLst>
        </pc:picChg>
        <pc:picChg chg="add mod">
          <ac:chgData name="Seidel, Karinna" userId="9d0bee74-a55b-4ad4-805b-b6360945b669" providerId="ADAL" clId="{9B1984AE-85B2-4683-AB4B-0460578BE68F}" dt="2021-09-01T13:47:15.704" v="9125" actId="1037"/>
          <ac:picMkLst>
            <pc:docMk/>
            <pc:sldMk cId="4251321733" sldId="738"/>
            <ac:picMk id="53" creationId="{E9C6D750-7E69-45DC-A2E0-E5D0D15CE7EF}"/>
          </ac:picMkLst>
        </pc:picChg>
        <pc:picChg chg="add del mod">
          <ac:chgData name="Seidel, Karinna" userId="9d0bee74-a55b-4ad4-805b-b6360945b669" providerId="ADAL" clId="{9B1984AE-85B2-4683-AB4B-0460578BE68F}" dt="2021-08-31T13:19:24.208" v="8021" actId="478"/>
          <ac:picMkLst>
            <pc:docMk/>
            <pc:sldMk cId="4251321733" sldId="738"/>
            <ac:picMk id="54" creationId="{EC54BDD3-B276-4CCF-9AD2-BF9264C243D9}"/>
          </ac:picMkLst>
        </pc:picChg>
        <pc:picChg chg="add del mod">
          <ac:chgData name="Seidel, Karinna" userId="9d0bee74-a55b-4ad4-805b-b6360945b669" providerId="ADAL" clId="{9B1984AE-85B2-4683-AB4B-0460578BE68F}" dt="2021-08-31T13:19:24.208" v="8021" actId="478"/>
          <ac:picMkLst>
            <pc:docMk/>
            <pc:sldMk cId="4251321733" sldId="738"/>
            <ac:picMk id="55" creationId="{EFE36B0C-EB3A-415C-B9AD-76E708418655}"/>
          </ac:picMkLst>
        </pc:picChg>
        <pc:picChg chg="add del mod">
          <ac:chgData name="Seidel, Karinna" userId="9d0bee74-a55b-4ad4-805b-b6360945b669" providerId="ADAL" clId="{9B1984AE-85B2-4683-AB4B-0460578BE68F}" dt="2021-08-31T13:19:24.208" v="8021" actId="478"/>
          <ac:picMkLst>
            <pc:docMk/>
            <pc:sldMk cId="4251321733" sldId="738"/>
            <ac:picMk id="56" creationId="{935EEE7E-BAAF-4F74-B06E-C94385C2EA87}"/>
          </ac:picMkLst>
        </pc:picChg>
        <pc:picChg chg="add del mod">
          <ac:chgData name="Seidel, Karinna" userId="9d0bee74-a55b-4ad4-805b-b6360945b669" providerId="ADAL" clId="{9B1984AE-85B2-4683-AB4B-0460578BE68F}" dt="2021-08-31T13:19:24.208" v="8021" actId="478"/>
          <ac:picMkLst>
            <pc:docMk/>
            <pc:sldMk cId="4251321733" sldId="738"/>
            <ac:picMk id="58" creationId="{B7FA9847-0F38-4561-86D7-0170CE579277}"/>
          </ac:picMkLst>
        </pc:picChg>
        <pc:picChg chg="add del mod">
          <ac:chgData name="Seidel, Karinna" userId="9d0bee74-a55b-4ad4-805b-b6360945b669" providerId="ADAL" clId="{9B1984AE-85B2-4683-AB4B-0460578BE68F}" dt="2021-08-31T13:19:24.208" v="8021" actId="478"/>
          <ac:picMkLst>
            <pc:docMk/>
            <pc:sldMk cId="4251321733" sldId="738"/>
            <ac:picMk id="60" creationId="{9FD42742-DCFE-4A38-8FE8-14238C22C6BC}"/>
          </ac:picMkLst>
        </pc:picChg>
        <pc:picChg chg="add del mod">
          <ac:chgData name="Seidel, Karinna" userId="9d0bee74-a55b-4ad4-805b-b6360945b669" providerId="ADAL" clId="{9B1984AE-85B2-4683-AB4B-0460578BE68F}" dt="2021-08-31T13:19:24.208" v="8021" actId="478"/>
          <ac:picMkLst>
            <pc:docMk/>
            <pc:sldMk cId="4251321733" sldId="738"/>
            <ac:picMk id="61" creationId="{92A5AA39-ABDE-4A70-A913-569E3E77CF86}"/>
          </ac:picMkLst>
        </pc:picChg>
        <pc:picChg chg="add del mod">
          <ac:chgData name="Seidel, Karinna" userId="9d0bee74-a55b-4ad4-805b-b6360945b669" providerId="ADAL" clId="{9B1984AE-85B2-4683-AB4B-0460578BE68F}" dt="2021-08-31T13:19:24.208" v="8021" actId="478"/>
          <ac:picMkLst>
            <pc:docMk/>
            <pc:sldMk cId="4251321733" sldId="738"/>
            <ac:picMk id="62" creationId="{C904C572-163B-4BCE-A701-C336D804DC33}"/>
          </ac:picMkLst>
        </pc:picChg>
        <pc:picChg chg="add del mod">
          <ac:chgData name="Seidel, Karinna" userId="9d0bee74-a55b-4ad4-805b-b6360945b669" providerId="ADAL" clId="{9B1984AE-85B2-4683-AB4B-0460578BE68F}" dt="2021-08-31T13:19:24.208" v="8021" actId="478"/>
          <ac:picMkLst>
            <pc:docMk/>
            <pc:sldMk cId="4251321733" sldId="738"/>
            <ac:picMk id="63" creationId="{38746653-67FD-4FC4-A151-DA75BF7DD4FA}"/>
          </ac:picMkLst>
        </pc:picChg>
        <pc:picChg chg="add del mod">
          <ac:chgData name="Seidel, Karinna" userId="9d0bee74-a55b-4ad4-805b-b6360945b669" providerId="ADAL" clId="{9B1984AE-85B2-4683-AB4B-0460578BE68F}" dt="2021-08-31T13:19:24.208" v="8021" actId="478"/>
          <ac:picMkLst>
            <pc:docMk/>
            <pc:sldMk cId="4251321733" sldId="738"/>
            <ac:picMk id="65" creationId="{FEE094CF-04AD-4891-A6D0-CFE378A0EF26}"/>
          </ac:picMkLst>
        </pc:picChg>
        <pc:picChg chg="add del mod">
          <ac:chgData name="Seidel, Karinna" userId="9d0bee74-a55b-4ad4-805b-b6360945b669" providerId="ADAL" clId="{9B1984AE-85B2-4683-AB4B-0460578BE68F}" dt="2021-08-31T13:19:24.208" v="8021" actId="478"/>
          <ac:picMkLst>
            <pc:docMk/>
            <pc:sldMk cId="4251321733" sldId="738"/>
            <ac:picMk id="66" creationId="{4DD1ACF0-4240-4C4D-B575-47C6F02E2EBD}"/>
          </ac:picMkLst>
        </pc:picChg>
        <pc:picChg chg="add mod">
          <ac:chgData name="Seidel, Karinna" userId="9d0bee74-a55b-4ad4-805b-b6360945b669" providerId="ADAL" clId="{9B1984AE-85B2-4683-AB4B-0460578BE68F}" dt="2021-08-31T18:37:03.128" v="8982" actId="1076"/>
          <ac:picMkLst>
            <pc:docMk/>
            <pc:sldMk cId="4251321733" sldId="738"/>
            <ac:picMk id="67" creationId="{7E5272A2-84A7-4805-BDD3-767848604F9E}"/>
          </ac:picMkLst>
        </pc:picChg>
        <pc:picChg chg="add mod">
          <ac:chgData name="Seidel, Karinna" userId="9d0bee74-a55b-4ad4-805b-b6360945b669" providerId="ADAL" clId="{9B1984AE-85B2-4683-AB4B-0460578BE68F}" dt="2021-08-31T18:37:03.128" v="8982" actId="1076"/>
          <ac:picMkLst>
            <pc:docMk/>
            <pc:sldMk cId="4251321733" sldId="738"/>
            <ac:picMk id="69" creationId="{0057002C-E974-4866-A926-B271C51AB571}"/>
          </ac:picMkLst>
        </pc:picChg>
        <pc:picChg chg="add del mod">
          <ac:chgData name="Seidel, Karinna" userId="9d0bee74-a55b-4ad4-805b-b6360945b669" providerId="ADAL" clId="{9B1984AE-85B2-4683-AB4B-0460578BE68F}" dt="2021-08-31T13:19:24.208" v="8021" actId="478"/>
          <ac:picMkLst>
            <pc:docMk/>
            <pc:sldMk cId="4251321733" sldId="738"/>
            <ac:picMk id="71" creationId="{C0DD8882-25D0-4674-AA8A-17A5E6D1F27F}"/>
          </ac:picMkLst>
        </pc:picChg>
        <pc:picChg chg="add del mod">
          <ac:chgData name="Seidel, Karinna" userId="9d0bee74-a55b-4ad4-805b-b6360945b669" providerId="ADAL" clId="{9B1984AE-85B2-4683-AB4B-0460578BE68F}" dt="2021-08-31T13:19:24.208" v="8021" actId="478"/>
          <ac:picMkLst>
            <pc:docMk/>
            <pc:sldMk cId="4251321733" sldId="738"/>
            <ac:picMk id="72" creationId="{9D5DEE54-D615-4E94-9CAF-3C67BFEA7DD3}"/>
          </ac:picMkLst>
        </pc:picChg>
        <pc:picChg chg="add del mod">
          <ac:chgData name="Seidel, Karinna" userId="9d0bee74-a55b-4ad4-805b-b6360945b669" providerId="ADAL" clId="{9B1984AE-85B2-4683-AB4B-0460578BE68F}" dt="2021-08-31T17:19:13.642" v="8850" actId="478"/>
          <ac:picMkLst>
            <pc:docMk/>
            <pc:sldMk cId="4251321733" sldId="738"/>
            <ac:picMk id="75" creationId="{98C5A6EB-5727-4813-A4D2-D76056870303}"/>
          </ac:picMkLst>
        </pc:picChg>
        <pc:picChg chg="add del mod">
          <ac:chgData name="Seidel, Karinna" userId="9d0bee74-a55b-4ad4-805b-b6360945b669" providerId="ADAL" clId="{9B1984AE-85B2-4683-AB4B-0460578BE68F}" dt="2021-08-30T21:25:34.664" v="7686" actId="478"/>
          <ac:picMkLst>
            <pc:docMk/>
            <pc:sldMk cId="4251321733" sldId="738"/>
            <ac:picMk id="77" creationId="{965EB361-731E-4AF2-A7C2-B8AE30C92944}"/>
          </ac:picMkLst>
        </pc:picChg>
        <pc:picChg chg="add mod">
          <ac:chgData name="Seidel, Karinna" userId="9d0bee74-a55b-4ad4-805b-b6360945b669" providerId="ADAL" clId="{9B1984AE-85B2-4683-AB4B-0460578BE68F}" dt="2021-08-31T13:45:24.084" v="8378" actId="1076"/>
          <ac:picMkLst>
            <pc:docMk/>
            <pc:sldMk cId="4251321733" sldId="738"/>
            <ac:picMk id="77" creationId="{BB0988B1-76D3-459B-A68F-4DB63887CA33}"/>
          </ac:picMkLst>
        </pc:picChg>
        <pc:picChg chg="add del mod">
          <ac:chgData name="Seidel, Karinna" userId="9d0bee74-a55b-4ad4-805b-b6360945b669" providerId="ADAL" clId="{9B1984AE-85B2-4683-AB4B-0460578BE68F}" dt="2021-08-31T13:19:24.208" v="8021" actId="478"/>
          <ac:picMkLst>
            <pc:docMk/>
            <pc:sldMk cId="4251321733" sldId="738"/>
            <ac:picMk id="79" creationId="{C0B86401-98DE-46FA-A35F-A7F245118783}"/>
          </ac:picMkLst>
        </pc:picChg>
        <pc:picChg chg="add del mod">
          <ac:chgData name="Seidel, Karinna" userId="9d0bee74-a55b-4ad4-805b-b6360945b669" providerId="ADAL" clId="{9B1984AE-85B2-4683-AB4B-0460578BE68F}" dt="2021-08-31T13:19:24.208" v="8021" actId="478"/>
          <ac:picMkLst>
            <pc:docMk/>
            <pc:sldMk cId="4251321733" sldId="738"/>
            <ac:picMk id="82" creationId="{D365C46A-8C87-4126-A116-2D179D3A4DA2}"/>
          </ac:picMkLst>
        </pc:picChg>
        <pc:picChg chg="add del mod">
          <ac:chgData name="Seidel, Karinna" userId="9d0bee74-a55b-4ad4-805b-b6360945b669" providerId="ADAL" clId="{9B1984AE-85B2-4683-AB4B-0460578BE68F}" dt="2021-08-31T13:19:24.208" v="8021" actId="478"/>
          <ac:picMkLst>
            <pc:docMk/>
            <pc:sldMk cId="4251321733" sldId="738"/>
            <ac:picMk id="83" creationId="{755E070A-8661-4FCD-AD59-41507509A29F}"/>
          </ac:picMkLst>
        </pc:picChg>
        <pc:picChg chg="add mod">
          <ac:chgData name="Seidel, Karinna" userId="9d0bee74-a55b-4ad4-805b-b6360945b669" providerId="ADAL" clId="{9B1984AE-85B2-4683-AB4B-0460578BE68F}" dt="2021-08-31T17:27:29.742" v="8908" actId="1076"/>
          <ac:picMkLst>
            <pc:docMk/>
            <pc:sldMk cId="4251321733" sldId="738"/>
            <ac:picMk id="85" creationId="{FB8C86C7-0AE7-4A23-A78C-83F99A3A9166}"/>
          </ac:picMkLst>
        </pc:picChg>
        <pc:picChg chg="add mod">
          <ac:chgData name="Seidel, Karinna" userId="9d0bee74-a55b-4ad4-805b-b6360945b669" providerId="ADAL" clId="{9B1984AE-85B2-4683-AB4B-0460578BE68F}" dt="2021-08-31T17:27:40.637" v="8911" actId="1076"/>
          <ac:picMkLst>
            <pc:docMk/>
            <pc:sldMk cId="4251321733" sldId="738"/>
            <ac:picMk id="86" creationId="{64FE44E0-EEE7-4130-9471-769641D081C9}"/>
          </ac:picMkLst>
        </pc:picChg>
        <pc:picChg chg="add mod">
          <ac:chgData name="Seidel, Karinna" userId="9d0bee74-a55b-4ad4-805b-b6360945b669" providerId="ADAL" clId="{9B1984AE-85B2-4683-AB4B-0460578BE68F}" dt="2021-08-31T17:27:40.637" v="8911" actId="1076"/>
          <ac:picMkLst>
            <pc:docMk/>
            <pc:sldMk cId="4251321733" sldId="738"/>
            <ac:picMk id="87" creationId="{EBB8FB5C-7C32-4940-B053-C3ABFDD7B681}"/>
          </ac:picMkLst>
        </pc:picChg>
        <pc:picChg chg="add mod">
          <ac:chgData name="Seidel, Karinna" userId="9d0bee74-a55b-4ad4-805b-b6360945b669" providerId="ADAL" clId="{9B1984AE-85B2-4683-AB4B-0460578BE68F}" dt="2021-08-31T17:27:29.742" v="8908" actId="1076"/>
          <ac:picMkLst>
            <pc:docMk/>
            <pc:sldMk cId="4251321733" sldId="738"/>
            <ac:picMk id="88" creationId="{D8338D28-349B-42B2-A216-A46D256B5A0B}"/>
          </ac:picMkLst>
        </pc:picChg>
        <pc:picChg chg="add mod">
          <ac:chgData name="Seidel, Karinna" userId="9d0bee74-a55b-4ad4-805b-b6360945b669" providerId="ADAL" clId="{9B1984AE-85B2-4683-AB4B-0460578BE68F}" dt="2021-08-31T18:37:02.553" v="8980" actId="1076"/>
          <ac:picMkLst>
            <pc:docMk/>
            <pc:sldMk cId="4251321733" sldId="738"/>
            <ac:picMk id="91" creationId="{B81BABB0-F13D-491C-8ED0-85EEF7CE3C8B}"/>
          </ac:picMkLst>
        </pc:picChg>
        <pc:picChg chg="add mod">
          <ac:chgData name="Seidel, Karinna" userId="9d0bee74-a55b-4ad4-805b-b6360945b669" providerId="ADAL" clId="{9B1984AE-85B2-4683-AB4B-0460578BE68F}" dt="2021-08-31T18:37:02.553" v="8980" actId="1076"/>
          <ac:picMkLst>
            <pc:docMk/>
            <pc:sldMk cId="4251321733" sldId="738"/>
            <ac:picMk id="92" creationId="{CD7D4396-7591-4694-8777-4A82734FFDB8}"/>
          </ac:picMkLst>
        </pc:picChg>
        <pc:picChg chg="add mod">
          <ac:chgData name="Seidel, Karinna" userId="9d0bee74-a55b-4ad4-805b-b6360945b669" providerId="ADAL" clId="{9B1984AE-85B2-4683-AB4B-0460578BE68F}" dt="2021-08-31T17:27:47.501" v="8913" actId="1076"/>
          <ac:picMkLst>
            <pc:docMk/>
            <pc:sldMk cId="4251321733" sldId="738"/>
            <ac:picMk id="95" creationId="{0DEBD37C-778B-4F76-A53F-682074C42E38}"/>
          </ac:picMkLst>
        </pc:picChg>
        <pc:picChg chg="add mod">
          <ac:chgData name="Seidel, Karinna" userId="9d0bee74-a55b-4ad4-805b-b6360945b669" providerId="ADAL" clId="{9B1984AE-85B2-4683-AB4B-0460578BE68F}" dt="2021-08-31T17:27:47.501" v="8913" actId="1076"/>
          <ac:picMkLst>
            <pc:docMk/>
            <pc:sldMk cId="4251321733" sldId="738"/>
            <ac:picMk id="96" creationId="{845B0D91-0663-4D26-8C0E-293329E80AEF}"/>
          </ac:picMkLst>
        </pc:picChg>
        <pc:picChg chg="add mod">
          <ac:chgData name="Seidel, Karinna" userId="9d0bee74-a55b-4ad4-805b-b6360945b669" providerId="ADAL" clId="{9B1984AE-85B2-4683-AB4B-0460578BE68F}" dt="2021-08-31T17:04:27.695" v="8760" actId="1035"/>
          <ac:picMkLst>
            <pc:docMk/>
            <pc:sldMk cId="4251321733" sldId="738"/>
            <ac:picMk id="97" creationId="{689508CF-A907-42BC-B703-42BFFD460DAB}"/>
          </ac:picMkLst>
        </pc:picChg>
        <pc:picChg chg="add mod">
          <ac:chgData name="Seidel, Karinna" userId="9d0bee74-a55b-4ad4-805b-b6360945b669" providerId="ADAL" clId="{9B1984AE-85B2-4683-AB4B-0460578BE68F}" dt="2021-08-31T17:04:27.695" v="8760" actId="1035"/>
          <ac:picMkLst>
            <pc:docMk/>
            <pc:sldMk cId="4251321733" sldId="738"/>
            <ac:picMk id="99" creationId="{421182E3-C1FC-4556-AB28-0E7CCB70E3EB}"/>
          </ac:picMkLst>
        </pc:picChg>
        <pc:picChg chg="add mod">
          <ac:chgData name="Seidel, Karinna" userId="9d0bee74-a55b-4ad4-805b-b6360945b669" providerId="ADAL" clId="{9B1984AE-85B2-4683-AB4B-0460578BE68F}" dt="2021-08-31T17:04:27.695" v="8760" actId="1035"/>
          <ac:picMkLst>
            <pc:docMk/>
            <pc:sldMk cId="4251321733" sldId="738"/>
            <ac:picMk id="101" creationId="{7E8A89B5-034C-4761-9E9F-158F41D4AF3E}"/>
          </ac:picMkLst>
        </pc:picChg>
        <pc:picChg chg="add mod">
          <ac:chgData name="Seidel, Karinna" userId="9d0bee74-a55b-4ad4-805b-b6360945b669" providerId="ADAL" clId="{9B1984AE-85B2-4683-AB4B-0460578BE68F}" dt="2021-08-31T17:04:27.695" v="8760" actId="1035"/>
          <ac:picMkLst>
            <pc:docMk/>
            <pc:sldMk cId="4251321733" sldId="738"/>
            <ac:picMk id="102" creationId="{163B111A-C22F-485F-80DE-0D4A495181E8}"/>
          </ac:picMkLst>
        </pc:picChg>
        <pc:picChg chg="add mod">
          <ac:chgData name="Seidel, Karinna" userId="9d0bee74-a55b-4ad4-805b-b6360945b669" providerId="ADAL" clId="{9B1984AE-85B2-4683-AB4B-0460578BE68F}" dt="2021-08-31T17:05:15.416" v="8762" actId="1076"/>
          <ac:picMkLst>
            <pc:docMk/>
            <pc:sldMk cId="4251321733" sldId="738"/>
            <ac:picMk id="103" creationId="{DC82CE80-DE23-40A6-8FC5-88AA5E695E26}"/>
          </ac:picMkLst>
        </pc:picChg>
        <pc:picChg chg="add mod">
          <ac:chgData name="Seidel, Karinna" userId="9d0bee74-a55b-4ad4-805b-b6360945b669" providerId="ADAL" clId="{9B1984AE-85B2-4683-AB4B-0460578BE68F}" dt="2021-08-31T17:05:21.331" v="8763" actId="1076"/>
          <ac:picMkLst>
            <pc:docMk/>
            <pc:sldMk cId="4251321733" sldId="738"/>
            <ac:picMk id="104" creationId="{8B6D4981-6B59-47F3-834F-3F18E903B87F}"/>
          </ac:picMkLst>
        </pc:picChg>
        <pc:picChg chg="add mod">
          <ac:chgData name="Seidel, Karinna" userId="9d0bee74-a55b-4ad4-805b-b6360945b669" providerId="ADAL" clId="{9B1984AE-85B2-4683-AB4B-0460578BE68F}" dt="2021-08-31T18:37:02.867" v="8981" actId="1076"/>
          <ac:picMkLst>
            <pc:docMk/>
            <pc:sldMk cId="4251321733" sldId="738"/>
            <ac:picMk id="106" creationId="{44920C77-019B-44C3-81A0-304ED6C7CC8C}"/>
          </ac:picMkLst>
        </pc:picChg>
        <pc:picChg chg="add mod">
          <ac:chgData name="Seidel, Karinna" userId="9d0bee74-a55b-4ad4-805b-b6360945b669" providerId="ADAL" clId="{9B1984AE-85B2-4683-AB4B-0460578BE68F}" dt="2021-08-31T18:37:02.867" v="8981" actId="1076"/>
          <ac:picMkLst>
            <pc:docMk/>
            <pc:sldMk cId="4251321733" sldId="738"/>
            <ac:picMk id="107" creationId="{0B5F42FF-CFB4-465A-BBD5-1CC7A25BDB8F}"/>
          </ac:picMkLst>
        </pc:picChg>
        <pc:picChg chg="add mod">
          <ac:chgData name="Seidel, Karinna" userId="9d0bee74-a55b-4ad4-805b-b6360945b669" providerId="ADAL" clId="{9B1984AE-85B2-4683-AB4B-0460578BE68F}" dt="2021-08-31T17:04:27.695" v="8760" actId="1035"/>
          <ac:picMkLst>
            <pc:docMk/>
            <pc:sldMk cId="4251321733" sldId="738"/>
            <ac:picMk id="109" creationId="{F5749B6C-3A20-4184-9575-04CA6C827BA9}"/>
          </ac:picMkLst>
        </pc:picChg>
        <pc:picChg chg="add mod">
          <ac:chgData name="Seidel, Karinna" userId="9d0bee74-a55b-4ad4-805b-b6360945b669" providerId="ADAL" clId="{9B1984AE-85B2-4683-AB4B-0460578BE68F}" dt="2021-08-31T17:04:27.695" v="8760" actId="1035"/>
          <ac:picMkLst>
            <pc:docMk/>
            <pc:sldMk cId="4251321733" sldId="738"/>
            <ac:picMk id="110" creationId="{19EAB4A4-450B-4EFA-AF37-63274AD60321}"/>
          </ac:picMkLst>
        </pc:picChg>
        <pc:picChg chg="add del mod">
          <ac:chgData name="Seidel, Karinna" userId="9d0bee74-a55b-4ad4-805b-b6360945b669" providerId="ADAL" clId="{9B1984AE-85B2-4683-AB4B-0460578BE68F}" dt="2021-08-31T17:19:13.642" v="8850" actId="478"/>
          <ac:picMkLst>
            <pc:docMk/>
            <pc:sldMk cId="4251321733" sldId="738"/>
            <ac:picMk id="1026" creationId="{01140481-1131-4B90-B606-8251885FFBCC}"/>
          </ac:picMkLst>
        </pc:picChg>
        <pc:picChg chg="add mod">
          <ac:chgData name="Seidel, Karinna" userId="9d0bee74-a55b-4ad4-805b-b6360945b669" providerId="ADAL" clId="{9B1984AE-85B2-4683-AB4B-0460578BE68F}" dt="2021-09-01T13:47:03.528" v="9120" actId="1076"/>
          <ac:picMkLst>
            <pc:docMk/>
            <pc:sldMk cId="4251321733" sldId="738"/>
            <ac:picMk id="1026" creationId="{E5643A20-D4A2-4B5D-AAE8-CA4FD2B48F36}"/>
          </ac:picMkLst>
        </pc:picChg>
        <pc:picChg chg="add mod">
          <ac:chgData name="Seidel, Karinna" userId="9d0bee74-a55b-4ad4-805b-b6360945b669" providerId="ADAL" clId="{9B1984AE-85B2-4683-AB4B-0460578BE68F}" dt="2021-08-31T13:45:09.268" v="8374" actId="554"/>
          <ac:picMkLst>
            <pc:docMk/>
            <pc:sldMk cId="4251321733" sldId="738"/>
            <ac:picMk id="1028" creationId="{1BEA00B5-7126-4E27-8FEE-298D363F1142}"/>
          </ac:picMkLst>
        </pc:picChg>
        <pc:picChg chg="add del mod">
          <ac:chgData name="Seidel, Karinna" userId="9d0bee74-a55b-4ad4-805b-b6360945b669" providerId="ADAL" clId="{9B1984AE-85B2-4683-AB4B-0460578BE68F}" dt="2021-08-30T20:08:20.116" v="7240" actId="478"/>
          <ac:picMkLst>
            <pc:docMk/>
            <pc:sldMk cId="4251321733" sldId="738"/>
            <ac:picMk id="2050" creationId="{0C7F8126-887C-44EF-8BA8-7BEC997CCBC7}"/>
          </ac:picMkLst>
        </pc:picChg>
        <pc:picChg chg="add del mod">
          <ac:chgData name="Seidel, Karinna" userId="9d0bee74-a55b-4ad4-805b-b6360945b669" providerId="ADAL" clId="{9B1984AE-85B2-4683-AB4B-0460578BE68F}" dt="2021-08-30T20:08:20.116" v="7240" actId="478"/>
          <ac:picMkLst>
            <pc:docMk/>
            <pc:sldMk cId="4251321733" sldId="738"/>
            <ac:picMk id="2052" creationId="{09DA1882-B185-42AF-8DF4-32B04CE9DEA2}"/>
          </ac:picMkLst>
        </pc:picChg>
        <pc:picChg chg="add del mod">
          <ac:chgData name="Seidel, Karinna" userId="9d0bee74-a55b-4ad4-805b-b6360945b669" providerId="ADAL" clId="{9B1984AE-85B2-4683-AB4B-0460578BE68F}" dt="2021-08-30T20:08:20.116" v="7240" actId="478"/>
          <ac:picMkLst>
            <pc:docMk/>
            <pc:sldMk cId="4251321733" sldId="738"/>
            <ac:picMk id="2054" creationId="{54A42ECC-4B4B-4AF3-909B-30067EC73176}"/>
          </ac:picMkLst>
        </pc:picChg>
        <pc:picChg chg="add del mod">
          <ac:chgData name="Seidel, Karinna" userId="9d0bee74-a55b-4ad4-805b-b6360945b669" providerId="ADAL" clId="{9B1984AE-85B2-4683-AB4B-0460578BE68F}" dt="2021-08-31T13:20:19.103" v="8041" actId="478"/>
          <ac:picMkLst>
            <pc:docMk/>
            <pc:sldMk cId="4251321733" sldId="738"/>
            <ac:picMk id="2056" creationId="{8B8E1DB6-4120-40B0-8646-E4FB727AA516}"/>
          </ac:picMkLst>
        </pc:picChg>
        <pc:picChg chg="add del mod">
          <ac:chgData name="Seidel, Karinna" userId="9d0bee74-a55b-4ad4-805b-b6360945b669" providerId="ADAL" clId="{9B1984AE-85B2-4683-AB4B-0460578BE68F}" dt="2021-08-30T18:48:24.963" v="6888" actId="478"/>
          <ac:picMkLst>
            <pc:docMk/>
            <pc:sldMk cId="4251321733" sldId="738"/>
            <ac:picMk id="2058" creationId="{6E131E46-833E-4D48-9FFB-B80BA119FB51}"/>
          </ac:picMkLst>
        </pc:picChg>
        <pc:picChg chg="add del mod">
          <ac:chgData name="Seidel, Karinna" userId="9d0bee74-a55b-4ad4-805b-b6360945b669" providerId="ADAL" clId="{9B1984AE-85B2-4683-AB4B-0460578BE68F}" dt="2021-08-30T20:11:43.003" v="7310" actId="478"/>
          <ac:picMkLst>
            <pc:docMk/>
            <pc:sldMk cId="4251321733" sldId="738"/>
            <ac:picMk id="2060" creationId="{AF61F1D7-47FB-40DF-B311-0AC7CD7FB51F}"/>
          </ac:picMkLst>
        </pc:picChg>
        <pc:picChg chg="add del mod">
          <ac:chgData name="Seidel, Karinna" userId="9d0bee74-a55b-4ad4-805b-b6360945b669" providerId="ADAL" clId="{9B1984AE-85B2-4683-AB4B-0460578BE68F}" dt="2021-08-30T20:08:20.116" v="7240" actId="478"/>
          <ac:picMkLst>
            <pc:docMk/>
            <pc:sldMk cId="4251321733" sldId="738"/>
            <ac:picMk id="2062" creationId="{68C81355-0E98-493A-9EBC-99A754484AFF}"/>
          </ac:picMkLst>
        </pc:picChg>
        <pc:picChg chg="add del mod">
          <ac:chgData name="Seidel, Karinna" userId="9d0bee74-a55b-4ad4-805b-b6360945b669" providerId="ADAL" clId="{9B1984AE-85B2-4683-AB4B-0460578BE68F}" dt="2021-08-30T20:08:42.237" v="7243" actId="478"/>
          <ac:picMkLst>
            <pc:docMk/>
            <pc:sldMk cId="4251321733" sldId="738"/>
            <ac:picMk id="2064" creationId="{B314D83F-1CF3-411B-BC74-F1D7D79DECCE}"/>
          </ac:picMkLst>
        </pc:picChg>
        <pc:picChg chg="add del mod">
          <ac:chgData name="Seidel, Karinna" userId="9d0bee74-a55b-4ad4-805b-b6360945b669" providerId="ADAL" clId="{9B1984AE-85B2-4683-AB4B-0460578BE68F}" dt="2021-08-31T13:19:24.208" v="8021" actId="478"/>
          <ac:picMkLst>
            <pc:docMk/>
            <pc:sldMk cId="4251321733" sldId="738"/>
            <ac:picMk id="2066" creationId="{B275E937-1D4C-4E20-8D7F-227C4DA86350}"/>
          </ac:picMkLst>
        </pc:picChg>
      </pc:sldChg>
      <pc:sldChg chg="addSp delSp modSp new del mod">
        <pc:chgData name="Seidel, Karinna" userId="9d0bee74-a55b-4ad4-805b-b6360945b669" providerId="ADAL" clId="{9B1984AE-85B2-4683-AB4B-0460578BE68F}" dt="2021-08-30T20:43:18.595" v="7580" actId="47"/>
        <pc:sldMkLst>
          <pc:docMk/>
          <pc:sldMk cId="1413539536" sldId="739"/>
        </pc:sldMkLst>
        <pc:spChg chg="del">
          <ac:chgData name="Seidel, Karinna" userId="9d0bee74-a55b-4ad4-805b-b6360945b669" providerId="ADAL" clId="{9B1984AE-85B2-4683-AB4B-0460578BE68F}" dt="2021-08-30T19:59:08.036" v="7117" actId="478"/>
          <ac:spMkLst>
            <pc:docMk/>
            <pc:sldMk cId="1413539536" sldId="739"/>
            <ac:spMk id="2" creationId="{9F462242-8F51-408E-8B4D-79B11086391E}"/>
          </ac:spMkLst>
        </pc:spChg>
        <pc:spChg chg="del">
          <ac:chgData name="Seidel, Karinna" userId="9d0bee74-a55b-4ad4-805b-b6360945b669" providerId="ADAL" clId="{9B1984AE-85B2-4683-AB4B-0460578BE68F}" dt="2021-08-30T19:59:06.836" v="7116" actId="478"/>
          <ac:spMkLst>
            <pc:docMk/>
            <pc:sldMk cId="1413539536" sldId="739"/>
            <ac:spMk id="3" creationId="{34B8D7D4-479D-49CF-BE18-6B7679CB8E66}"/>
          </ac:spMkLst>
        </pc:spChg>
        <pc:spChg chg="add del mod">
          <ac:chgData name="Seidel, Karinna" userId="9d0bee74-a55b-4ad4-805b-b6360945b669" providerId="ADAL" clId="{9B1984AE-85B2-4683-AB4B-0460578BE68F}" dt="2021-08-30T20:12:57.467" v="7334" actId="478"/>
          <ac:spMkLst>
            <pc:docMk/>
            <pc:sldMk cId="1413539536" sldId="739"/>
            <ac:spMk id="7" creationId="{4237A7DB-4E79-4216-B445-66DB37070BD5}"/>
          </ac:spMkLst>
        </pc:spChg>
        <pc:spChg chg="add del mod">
          <ac:chgData name="Seidel, Karinna" userId="9d0bee74-a55b-4ad4-805b-b6360945b669" providerId="ADAL" clId="{9B1984AE-85B2-4683-AB4B-0460578BE68F}" dt="2021-08-30T20:12:57.467" v="7334" actId="478"/>
          <ac:spMkLst>
            <pc:docMk/>
            <pc:sldMk cId="1413539536" sldId="739"/>
            <ac:spMk id="8" creationId="{09B96789-084F-43A6-93DA-E4DA00C5C36D}"/>
          </ac:spMkLst>
        </pc:spChg>
        <pc:spChg chg="add del mod">
          <ac:chgData name="Seidel, Karinna" userId="9d0bee74-a55b-4ad4-805b-b6360945b669" providerId="ADAL" clId="{9B1984AE-85B2-4683-AB4B-0460578BE68F}" dt="2021-08-30T20:12:57.467" v="7334" actId="478"/>
          <ac:spMkLst>
            <pc:docMk/>
            <pc:sldMk cId="1413539536" sldId="739"/>
            <ac:spMk id="12" creationId="{83A9325D-6C07-409A-AD56-8FB4230670CB}"/>
          </ac:spMkLst>
        </pc:spChg>
        <pc:spChg chg="add del mod">
          <ac:chgData name="Seidel, Karinna" userId="9d0bee74-a55b-4ad4-805b-b6360945b669" providerId="ADAL" clId="{9B1984AE-85B2-4683-AB4B-0460578BE68F}" dt="2021-08-30T20:12:57.467" v="7334" actId="478"/>
          <ac:spMkLst>
            <pc:docMk/>
            <pc:sldMk cId="1413539536" sldId="739"/>
            <ac:spMk id="14" creationId="{B2893ADA-D0F6-416E-99A9-F6B1A66753E5}"/>
          </ac:spMkLst>
        </pc:spChg>
        <pc:spChg chg="add mod">
          <ac:chgData name="Seidel, Karinna" userId="9d0bee74-a55b-4ad4-805b-b6360945b669" providerId="ADAL" clId="{9B1984AE-85B2-4683-AB4B-0460578BE68F}" dt="2021-08-30T20:01:03.721" v="7143" actId="1076"/>
          <ac:spMkLst>
            <pc:docMk/>
            <pc:sldMk cId="1413539536" sldId="739"/>
            <ac:spMk id="18" creationId="{27DA36BB-2834-4502-BEA1-1364868E4D86}"/>
          </ac:spMkLst>
        </pc:spChg>
        <pc:spChg chg="add del mod">
          <ac:chgData name="Seidel, Karinna" userId="9d0bee74-a55b-4ad4-805b-b6360945b669" providerId="ADAL" clId="{9B1984AE-85B2-4683-AB4B-0460578BE68F}" dt="2021-08-30T20:12:57.467" v="7334" actId="478"/>
          <ac:spMkLst>
            <pc:docMk/>
            <pc:sldMk cId="1413539536" sldId="739"/>
            <ac:spMk id="20" creationId="{5F094168-F26D-46D2-801D-45EF19FCE283}"/>
          </ac:spMkLst>
        </pc:spChg>
        <pc:spChg chg="add del mod">
          <ac:chgData name="Seidel, Karinna" userId="9d0bee74-a55b-4ad4-805b-b6360945b669" providerId="ADAL" clId="{9B1984AE-85B2-4683-AB4B-0460578BE68F}" dt="2021-08-30T20:12:57.467" v="7334" actId="478"/>
          <ac:spMkLst>
            <pc:docMk/>
            <pc:sldMk cId="1413539536" sldId="739"/>
            <ac:spMk id="24" creationId="{075C0833-EC14-43D8-8289-9F06100F373A}"/>
          </ac:spMkLst>
        </pc:spChg>
        <pc:spChg chg="add del mod">
          <ac:chgData name="Seidel, Karinna" userId="9d0bee74-a55b-4ad4-805b-b6360945b669" providerId="ADAL" clId="{9B1984AE-85B2-4683-AB4B-0460578BE68F}" dt="2021-08-30T20:12:57.467" v="7334" actId="478"/>
          <ac:spMkLst>
            <pc:docMk/>
            <pc:sldMk cId="1413539536" sldId="739"/>
            <ac:spMk id="26" creationId="{DB14A3A8-CA57-4748-92A2-BFA35E1E13FF}"/>
          </ac:spMkLst>
        </pc:spChg>
        <pc:picChg chg="add del mod">
          <ac:chgData name="Seidel, Karinna" userId="9d0bee74-a55b-4ad4-805b-b6360945b669" providerId="ADAL" clId="{9B1984AE-85B2-4683-AB4B-0460578BE68F}" dt="2021-08-30T20:12:57.467" v="7334" actId="478"/>
          <ac:picMkLst>
            <pc:docMk/>
            <pc:sldMk cId="1413539536" sldId="739"/>
            <ac:picMk id="5" creationId="{07AEB7FD-AD6D-4F8C-A8F2-E51B5EA0E74B}"/>
          </ac:picMkLst>
        </pc:picChg>
        <pc:picChg chg="add del mod">
          <ac:chgData name="Seidel, Karinna" userId="9d0bee74-a55b-4ad4-805b-b6360945b669" providerId="ADAL" clId="{9B1984AE-85B2-4683-AB4B-0460578BE68F}" dt="2021-08-30T20:12:57.467" v="7334" actId="478"/>
          <ac:picMkLst>
            <pc:docMk/>
            <pc:sldMk cId="1413539536" sldId="739"/>
            <ac:picMk id="6" creationId="{D3C9CE91-C054-474D-8738-5C4BEB34C4C2}"/>
          </ac:picMkLst>
        </pc:picChg>
        <pc:picChg chg="add del mod">
          <ac:chgData name="Seidel, Karinna" userId="9d0bee74-a55b-4ad4-805b-b6360945b669" providerId="ADAL" clId="{9B1984AE-85B2-4683-AB4B-0460578BE68F}" dt="2021-08-30T20:12:57.467" v="7334" actId="478"/>
          <ac:picMkLst>
            <pc:docMk/>
            <pc:sldMk cId="1413539536" sldId="739"/>
            <ac:picMk id="9" creationId="{3586EFF6-9039-4562-82ED-6E39B2B25916}"/>
          </ac:picMkLst>
        </pc:picChg>
        <pc:picChg chg="add del mod">
          <ac:chgData name="Seidel, Karinna" userId="9d0bee74-a55b-4ad4-805b-b6360945b669" providerId="ADAL" clId="{9B1984AE-85B2-4683-AB4B-0460578BE68F}" dt="2021-08-30T20:12:57.467" v="7334" actId="478"/>
          <ac:picMkLst>
            <pc:docMk/>
            <pc:sldMk cId="1413539536" sldId="739"/>
            <ac:picMk id="10" creationId="{111ACE17-F24B-4D62-9B0A-4F8F8D085C4B}"/>
          </ac:picMkLst>
        </pc:picChg>
        <pc:picChg chg="add del mod">
          <ac:chgData name="Seidel, Karinna" userId="9d0bee74-a55b-4ad4-805b-b6360945b669" providerId="ADAL" clId="{9B1984AE-85B2-4683-AB4B-0460578BE68F}" dt="2021-08-30T20:12:57.467" v="7334" actId="478"/>
          <ac:picMkLst>
            <pc:docMk/>
            <pc:sldMk cId="1413539536" sldId="739"/>
            <ac:picMk id="11" creationId="{4D5FAB6C-4581-460D-9D9D-22E43F41D09C}"/>
          </ac:picMkLst>
        </pc:picChg>
        <pc:picChg chg="add del mod">
          <ac:chgData name="Seidel, Karinna" userId="9d0bee74-a55b-4ad4-805b-b6360945b669" providerId="ADAL" clId="{9B1984AE-85B2-4683-AB4B-0460578BE68F}" dt="2021-08-30T20:12:57.467" v="7334" actId="478"/>
          <ac:picMkLst>
            <pc:docMk/>
            <pc:sldMk cId="1413539536" sldId="739"/>
            <ac:picMk id="13" creationId="{D48FDA55-7027-4A05-9339-5B5BA5FD41E4}"/>
          </ac:picMkLst>
        </pc:picChg>
        <pc:picChg chg="add del mod">
          <ac:chgData name="Seidel, Karinna" userId="9d0bee74-a55b-4ad4-805b-b6360945b669" providerId="ADAL" clId="{9B1984AE-85B2-4683-AB4B-0460578BE68F}" dt="2021-08-30T20:12:57.467" v="7334" actId="478"/>
          <ac:picMkLst>
            <pc:docMk/>
            <pc:sldMk cId="1413539536" sldId="739"/>
            <ac:picMk id="15" creationId="{5F0E1815-5585-4F4C-B133-20EA15EB756D}"/>
          </ac:picMkLst>
        </pc:picChg>
        <pc:picChg chg="add del mod">
          <ac:chgData name="Seidel, Karinna" userId="9d0bee74-a55b-4ad4-805b-b6360945b669" providerId="ADAL" clId="{9B1984AE-85B2-4683-AB4B-0460578BE68F}" dt="2021-08-30T20:12:57.467" v="7334" actId="478"/>
          <ac:picMkLst>
            <pc:docMk/>
            <pc:sldMk cId="1413539536" sldId="739"/>
            <ac:picMk id="16" creationId="{9D432BEB-B4D5-46F7-AF85-10B5B3A8E760}"/>
          </ac:picMkLst>
        </pc:picChg>
        <pc:picChg chg="add del mod">
          <ac:chgData name="Seidel, Karinna" userId="9d0bee74-a55b-4ad4-805b-b6360945b669" providerId="ADAL" clId="{9B1984AE-85B2-4683-AB4B-0460578BE68F}" dt="2021-08-30T20:12:57.467" v="7334" actId="478"/>
          <ac:picMkLst>
            <pc:docMk/>
            <pc:sldMk cId="1413539536" sldId="739"/>
            <ac:picMk id="17" creationId="{EBF16B59-46DE-44C4-8983-8289B192DD7C}"/>
          </ac:picMkLst>
        </pc:picChg>
        <pc:picChg chg="add del mod">
          <ac:chgData name="Seidel, Karinna" userId="9d0bee74-a55b-4ad4-805b-b6360945b669" providerId="ADAL" clId="{9B1984AE-85B2-4683-AB4B-0460578BE68F}" dt="2021-08-30T20:12:57.467" v="7334" actId="478"/>
          <ac:picMkLst>
            <pc:docMk/>
            <pc:sldMk cId="1413539536" sldId="739"/>
            <ac:picMk id="19" creationId="{8FF4689F-154C-49C0-807D-6F7083E32C2E}"/>
          </ac:picMkLst>
        </pc:picChg>
        <pc:picChg chg="add del mod">
          <ac:chgData name="Seidel, Karinna" userId="9d0bee74-a55b-4ad4-805b-b6360945b669" providerId="ADAL" clId="{9B1984AE-85B2-4683-AB4B-0460578BE68F}" dt="2021-08-30T20:12:57.467" v="7334" actId="478"/>
          <ac:picMkLst>
            <pc:docMk/>
            <pc:sldMk cId="1413539536" sldId="739"/>
            <ac:picMk id="21" creationId="{C3095E94-9CAF-46D3-A7CA-26FAA00C6424}"/>
          </ac:picMkLst>
        </pc:picChg>
        <pc:picChg chg="add del mod">
          <ac:chgData name="Seidel, Karinna" userId="9d0bee74-a55b-4ad4-805b-b6360945b669" providerId="ADAL" clId="{9B1984AE-85B2-4683-AB4B-0460578BE68F}" dt="2021-08-30T20:12:57.467" v="7334" actId="478"/>
          <ac:picMkLst>
            <pc:docMk/>
            <pc:sldMk cId="1413539536" sldId="739"/>
            <ac:picMk id="22" creationId="{86085845-7532-4FB7-BE04-2FE9BB548877}"/>
          </ac:picMkLst>
        </pc:picChg>
        <pc:picChg chg="add del mod">
          <ac:chgData name="Seidel, Karinna" userId="9d0bee74-a55b-4ad4-805b-b6360945b669" providerId="ADAL" clId="{9B1984AE-85B2-4683-AB4B-0460578BE68F}" dt="2021-08-30T20:12:57.467" v="7334" actId="478"/>
          <ac:picMkLst>
            <pc:docMk/>
            <pc:sldMk cId="1413539536" sldId="739"/>
            <ac:picMk id="23" creationId="{EB09D462-D71F-48BB-A35E-BC22641BB5D9}"/>
          </ac:picMkLst>
        </pc:picChg>
        <pc:picChg chg="add del mod">
          <ac:chgData name="Seidel, Karinna" userId="9d0bee74-a55b-4ad4-805b-b6360945b669" providerId="ADAL" clId="{9B1984AE-85B2-4683-AB4B-0460578BE68F}" dt="2021-08-30T20:12:57.467" v="7334" actId="478"/>
          <ac:picMkLst>
            <pc:docMk/>
            <pc:sldMk cId="1413539536" sldId="739"/>
            <ac:picMk id="25" creationId="{EDBAD1DF-6ACC-42C6-80BD-6A1E72C29C4F}"/>
          </ac:picMkLst>
        </pc:picChg>
        <pc:picChg chg="add del mod">
          <ac:chgData name="Seidel, Karinna" userId="9d0bee74-a55b-4ad4-805b-b6360945b669" providerId="ADAL" clId="{9B1984AE-85B2-4683-AB4B-0460578BE68F}" dt="2021-08-30T20:12:57.467" v="7334" actId="478"/>
          <ac:picMkLst>
            <pc:docMk/>
            <pc:sldMk cId="1413539536" sldId="739"/>
            <ac:picMk id="27" creationId="{A3DFA96F-A452-48FE-A903-F15A2CDB40FF}"/>
          </ac:picMkLst>
        </pc:picChg>
        <pc:picChg chg="add del mod">
          <ac:chgData name="Seidel, Karinna" userId="9d0bee74-a55b-4ad4-805b-b6360945b669" providerId="ADAL" clId="{9B1984AE-85B2-4683-AB4B-0460578BE68F}" dt="2021-08-30T20:12:57.467" v="7334" actId="478"/>
          <ac:picMkLst>
            <pc:docMk/>
            <pc:sldMk cId="1413539536" sldId="739"/>
            <ac:picMk id="28" creationId="{83121575-A031-488B-B40C-203D76C59D2B}"/>
          </ac:picMkLst>
        </pc:picChg>
      </pc:sldChg>
      <pc:sldChg chg="addSp delSp modSp new del mod">
        <pc:chgData name="Seidel, Karinna" userId="9d0bee74-a55b-4ad4-805b-b6360945b669" providerId="ADAL" clId="{9B1984AE-85B2-4683-AB4B-0460578BE68F}" dt="2021-08-31T13:48:41.465" v="8493" actId="47"/>
        <pc:sldMkLst>
          <pc:docMk/>
          <pc:sldMk cId="1536415080" sldId="739"/>
        </pc:sldMkLst>
        <pc:spChg chg="del">
          <ac:chgData name="Seidel, Karinna" userId="9d0bee74-a55b-4ad4-805b-b6360945b669" providerId="ADAL" clId="{9B1984AE-85B2-4683-AB4B-0460578BE68F}" dt="2021-08-31T13:19:19.491" v="8020" actId="478"/>
          <ac:spMkLst>
            <pc:docMk/>
            <pc:sldMk cId="1536415080" sldId="739"/>
            <ac:spMk id="2" creationId="{D7F405DA-EA4C-46FB-BDA9-5BC5FDE1ED6C}"/>
          </ac:spMkLst>
        </pc:spChg>
        <pc:spChg chg="del">
          <ac:chgData name="Seidel, Karinna" userId="9d0bee74-a55b-4ad4-805b-b6360945b669" providerId="ADAL" clId="{9B1984AE-85B2-4683-AB4B-0460578BE68F}" dt="2021-08-31T13:19:18.654" v="8019" actId="478"/>
          <ac:spMkLst>
            <pc:docMk/>
            <pc:sldMk cId="1536415080" sldId="739"/>
            <ac:spMk id="3" creationId="{40964EFA-056D-48C6-B2AE-CDEAB2DE272B}"/>
          </ac:spMkLst>
        </pc:spChg>
        <pc:spChg chg="add mod">
          <ac:chgData name="Seidel, Karinna" userId="9d0bee74-a55b-4ad4-805b-b6360945b669" providerId="ADAL" clId="{9B1984AE-85B2-4683-AB4B-0460578BE68F}" dt="2021-08-31T13:19:28.360" v="8023" actId="1076"/>
          <ac:spMkLst>
            <pc:docMk/>
            <pc:sldMk cId="1536415080" sldId="739"/>
            <ac:spMk id="5" creationId="{CAF41A8F-8689-4330-90C7-251EB192CBF5}"/>
          </ac:spMkLst>
        </pc:spChg>
        <pc:spChg chg="add mod">
          <ac:chgData name="Seidel, Karinna" userId="9d0bee74-a55b-4ad4-805b-b6360945b669" providerId="ADAL" clId="{9B1984AE-85B2-4683-AB4B-0460578BE68F}" dt="2021-08-31T13:19:28.360" v="8023" actId="1076"/>
          <ac:spMkLst>
            <pc:docMk/>
            <pc:sldMk cId="1536415080" sldId="739"/>
            <ac:spMk id="6" creationId="{D123F8AA-8112-4F88-8BC6-8F2BABB37358}"/>
          </ac:spMkLst>
        </pc:spChg>
        <pc:spChg chg="add mod">
          <ac:chgData name="Seidel, Karinna" userId="9d0bee74-a55b-4ad4-805b-b6360945b669" providerId="ADAL" clId="{9B1984AE-85B2-4683-AB4B-0460578BE68F}" dt="2021-08-31T13:19:28.360" v="8023" actId="1076"/>
          <ac:spMkLst>
            <pc:docMk/>
            <pc:sldMk cId="1536415080" sldId="739"/>
            <ac:spMk id="9" creationId="{B04B06D3-115C-4002-9914-55386A5365FF}"/>
          </ac:spMkLst>
        </pc:spChg>
        <pc:spChg chg="add mod">
          <ac:chgData name="Seidel, Karinna" userId="9d0bee74-a55b-4ad4-805b-b6360945b669" providerId="ADAL" clId="{9B1984AE-85B2-4683-AB4B-0460578BE68F}" dt="2021-08-31T13:19:28.360" v="8023" actId="1076"/>
          <ac:spMkLst>
            <pc:docMk/>
            <pc:sldMk cId="1536415080" sldId="739"/>
            <ac:spMk id="10" creationId="{351CD47C-97D1-4121-8390-3DFAE1A481CA}"/>
          </ac:spMkLst>
        </pc:spChg>
        <pc:spChg chg="add mod">
          <ac:chgData name="Seidel, Karinna" userId="9d0bee74-a55b-4ad4-805b-b6360945b669" providerId="ADAL" clId="{9B1984AE-85B2-4683-AB4B-0460578BE68F}" dt="2021-08-31T13:19:28.360" v="8023" actId="1076"/>
          <ac:spMkLst>
            <pc:docMk/>
            <pc:sldMk cId="1536415080" sldId="739"/>
            <ac:spMk id="14" creationId="{DED5CDD9-85E7-4D5C-AE0A-DABEC6D1453E}"/>
          </ac:spMkLst>
        </pc:spChg>
        <pc:spChg chg="add mod">
          <ac:chgData name="Seidel, Karinna" userId="9d0bee74-a55b-4ad4-805b-b6360945b669" providerId="ADAL" clId="{9B1984AE-85B2-4683-AB4B-0460578BE68F}" dt="2021-08-31T13:19:28.360" v="8023" actId="1076"/>
          <ac:spMkLst>
            <pc:docMk/>
            <pc:sldMk cId="1536415080" sldId="739"/>
            <ac:spMk id="16" creationId="{A0A9591A-3F2F-4FE6-8DFA-A40448B8BBC9}"/>
          </ac:spMkLst>
        </pc:spChg>
        <pc:spChg chg="add mod">
          <ac:chgData name="Seidel, Karinna" userId="9d0bee74-a55b-4ad4-805b-b6360945b669" providerId="ADAL" clId="{9B1984AE-85B2-4683-AB4B-0460578BE68F}" dt="2021-08-31T13:19:28.360" v="8023" actId="1076"/>
          <ac:spMkLst>
            <pc:docMk/>
            <pc:sldMk cId="1536415080" sldId="739"/>
            <ac:spMk id="21" creationId="{F5309985-AEC2-4A8F-A5AA-E1A9BF1B9D33}"/>
          </ac:spMkLst>
        </pc:spChg>
        <pc:spChg chg="add mod">
          <ac:chgData name="Seidel, Karinna" userId="9d0bee74-a55b-4ad4-805b-b6360945b669" providerId="ADAL" clId="{9B1984AE-85B2-4683-AB4B-0460578BE68F}" dt="2021-08-31T13:19:28.360" v="8023" actId="1076"/>
          <ac:spMkLst>
            <pc:docMk/>
            <pc:sldMk cId="1536415080" sldId="739"/>
            <ac:spMk id="24" creationId="{9CCA6A17-0663-4C6D-A72D-83FC3868C01F}"/>
          </ac:spMkLst>
        </pc:spChg>
        <pc:spChg chg="add mod">
          <ac:chgData name="Seidel, Karinna" userId="9d0bee74-a55b-4ad4-805b-b6360945b669" providerId="ADAL" clId="{9B1984AE-85B2-4683-AB4B-0460578BE68F}" dt="2021-08-31T13:19:28.360" v="8023" actId="1076"/>
          <ac:spMkLst>
            <pc:docMk/>
            <pc:sldMk cId="1536415080" sldId="739"/>
            <ac:spMk id="27" creationId="{FE2BA6EB-786F-45E5-8EAB-533FD6583BEA}"/>
          </ac:spMkLst>
        </pc:spChg>
        <pc:spChg chg="add mod">
          <ac:chgData name="Seidel, Karinna" userId="9d0bee74-a55b-4ad4-805b-b6360945b669" providerId="ADAL" clId="{9B1984AE-85B2-4683-AB4B-0460578BE68F}" dt="2021-08-31T13:19:28.360" v="8023" actId="1076"/>
          <ac:spMkLst>
            <pc:docMk/>
            <pc:sldMk cId="1536415080" sldId="739"/>
            <ac:spMk id="28" creationId="{1797D1AC-D9FC-49B1-B69A-504F1348235E}"/>
          </ac:spMkLst>
        </pc:spChg>
        <pc:spChg chg="add del mod">
          <ac:chgData name="Seidel, Karinna" userId="9d0bee74-a55b-4ad4-805b-b6360945b669" providerId="ADAL" clId="{9B1984AE-85B2-4683-AB4B-0460578BE68F}" dt="2021-08-31T13:38:21.868" v="8295" actId="478"/>
          <ac:spMkLst>
            <pc:docMk/>
            <pc:sldMk cId="1536415080" sldId="739"/>
            <ac:spMk id="29" creationId="{0FE4A3E8-E086-4E43-9ABD-80A4590F57DE}"/>
          </ac:spMkLst>
        </pc:spChg>
        <pc:spChg chg="add del mod">
          <ac:chgData name="Seidel, Karinna" userId="9d0bee74-a55b-4ad4-805b-b6360945b669" providerId="ADAL" clId="{9B1984AE-85B2-4683-AB4B-0460578BE68F}" dt="2021-08-31T13:38:21.868" v="8295" actId="478"/>
          <ac:spMkLst>
            <pc:docMk/>
            <pc:sldMk cId="1536415080" sldId="739"/>
            <ac:spMk id="30" creationId="{211296CC-8D1D-44ED-9015-FA8B5CCE74E4}"/>
          </ac:spMkLst>
        </pc:spChg>
        <pc:picChg chg="add mod">
          <ac:chgData name="Seidel, Karinna" userId="9d0bee74-a55b-4ad4-805b-b6360945b669" providerId="ADAL" clId="{9B1984AE-85B2-4683-AB4B-0460578BE68F}" dt="2021-08-31T13:19:28.360" v="8023" actId="1076"/>
          <ac:picMkLst>
            <pc:docMk/>
            <pc:sldMk cId="1536415080" sldId="739"/>
            <ac:picMk id="7" creationId="{075B7C04-FE9A-40E2-A16B-D005099C0843}"/>
          </ac:picMkLst>
        </pc:picChg>
        <pc:picChg chg="add mod">
          <ac:chgData name="Seidel, Karinna" userId="9d0bee74-a55b-4ad4-805b-b6360945b669" providerId="ADAL" clId="{9B1984AE-85B2-4683-AB4B-0460578BE68F}" dt="2021-08-31T13:19:28.360" v="8023" actId="1076"/>
          <ac:picMkLst>
            <pc:docMk/>
            <pc:sldMk cId="1536415080" sldId="739"/>
            <ac:picMk id="8" creationId="{F84023E4-1060-431D-A61B-3551788D805C}"/>
          </ac:picMkLst>
        </pc:picChg>
        <pc:picChg chg="add mod">
          <ac:chgData name="Seidel, Karinna" userId="9d0bee74-a55b-4ad4-805b-b6360945b669" providerId="ADAL" clId="{9B1984AE-85B2-4683-AB4B-0460578BE68F}" dt="2021-08-31T13:19:28.360" v="8023" actId="1076"/>
          <ac:picMkLst>
            <pc:docMk/>
            <pc:sldMk cId="1536415080" sldId="739"/>
            <ac:picMk id="11" creationId="{C631B822-14D4-43D9-A524-4531DCE9FB94}"/>
          </ac:picMkLst>
        </pc:picChg>
        <pc:picChg chg="add mod">
          <ac:chgData name="Seidel, Karinna" userId="9d0bee74-a55b-4ad4-805b-b6360945b669" providerId="ADAL" clId="{9B1984AE-85B2-4683-AB4B-0460578BE68F}" dt="2021-08-31T13:19:28.360" v="8023" actId="1076"/>
          <ac:picMkLst>
            <pc:docMk/>
            <pc:sldMk cId="1536415080" sldId="739"/>
            <ac:picMk id="12" creationId="{DCB385FB-7268-4DB3-8AC1-37C7A6ADF1E8}"/>
          </ac:picMkLst>
        </pc:picChg>
        <pc:picChg chg="add mod">
          <ac:chgData name="Seidel, Karinna" userId="9d0bee74-a55b-4ad4-805b-b6360945b669" providerId="ADAL" clId="{9B1984AE-85B2-4683-AB4B-0460578BE68F}" dt="2021-08-31T13:19:28.360" v="8023" actId="1076"/>
          <ac:picMkLst>
            <pc:docMk/>
            <pc:sldMk cId="1536415080" sldId="739"/>
            <ac:picMk id="13" creationId="{62408087-985A-4233-B025-8E232558709B}"/>
          </ac:picMkLst>
        </pc:picChg>
        <pc:picChg chg="add mod">
          <ac:chgData name="Seidel, Karinna" userId="9d0bee74-a55b-4ad4-805b-b6360945b669" providerId="ADAL" clId="{9B1984AE-85B2-4683-AB4B-0460578BE68F}" dt="2021-08-31T13:19:28.360" v="8023" actId="1076"/>
          <ac:picMkLst>
            <pc:docMk/>
            <pc:sldMk cId="1536415080" sldId="739"/>
            <ac:picMk id="15" creationId="{EEDF71B1-CFA4-4ED9-B172-3FC352F1926C}"/>
          </ac:picMkLst>
        </pc:picChg>
        <pc:picChg chg="add mod">
          <ac:chgData name="Seidel, Karinna" userId="9d0bee74-a55b-4ad4-805b-b6360945b669" providerId="ADAL" clId="{9B1984AE-85B2-4683-AB4B-0460578BE68F}" dt="2021-08-31T13:19:28.360" v="8023" actId="1076"/>
          <ac:picMkLst>
            <pc:docMk/>
            <pc:sldMk cId="1536415080" sldId="739"/>
            <ac:picMk id="17" creationId="{8725977E-D9EA-4F47-B307-1771FD0A08C2}"/>
          </ac:picMkLst>
        </pc:picChg>
        <pc:picChg chg="add mod">
          <ac:chgData name="Seidel, Karinna" userId="9d0bee74-a55b-4ad4-805b-b6360945b669" providerId="ADAL" clId="{9B1984AE-85B2-4683-AB4B-0460578BE68F}" dt="2021-08-31T13:19:28.360" v="8023" actId="1076"/>
          <ac:picMkLst>
            <pc:docMk/>
            <pc:sldMk cId="1536415080" sldId="739"/>
            <ac:picMk id="18" creationId="{B345A1B6-565B-4126-B921-311223735F2D}"/>
          </ac:picMkLst>
        </pc:picChg>
        <pc:picChg chg="add mod">
          <ac:chgData name="Seidel, Karinna" userId="9d0bee74-a55b-4ad4-805b-b6360945b669" providerId="ADAL" clId="{9B1984AE-85B2-4683-AB4B-0460578BE68F}" dt="2021-08-31T13:19:28.360" v="8023" actId="1076"/>
          <ac:picMkLst>
            <pc:docMk/>
            <pc:sldMk cId="1536415080" sldId="739"/>
            <ac:picMk id="19" creationId="{FE89DC3D-A37F-42EE-BD6D-9E2806625022}"/>
          </ac:picMkLst>
        </pc:picChg>
        <pc:picChg chg="add mod">
          <ac:chgData name="Seidel, Karinna" userId="9d0bee74-a55b-4ad4-805b-b6360945b669" providerId="ADAL" clId="{9B1984AE-85B2-4683-AB4B-0460578BE68F}" dt="2021-08-31T13:19:28.360" v="8023" actId="1076"/>
          <ac:picMkLst>
            <pc:docMk/>
            <pc:sldMk cId="1536415080" sldId="739"/>
            <ac:picMk id="20" creationId="{882AD1AC-ACF5-4DC8-A847-2D81942220A5}"/>
          </ac:picMkLst>
        </pc:picChg>
        <pc:picChg chg="add mod">
          <ac:chgData name="Seidel, Karinna" userId="9d0bee74-a55b-4ad4-805b-b6360945b669" providerId="ADAL" clId="{9B1984AE-85B2-4683-AB4B-0460578BE68F}" dt="2021-08-31T13:19:28.360" v="8023" actId="1076"/>
          <ac:picMkLst>
            <pc:docMk/>
            <pc:sldMk cId="1536415080" sldId="739"/>
            <ac:picMk id="22" creationId="{74A77022-6D8D-49B0-8811-23829FF82215}"/>
          </ac:picMkLst>
        </pc:picChg>
        <pc:picChg chg="add mod">
          <ac:chgData name="Seidel, Karinna" userId="9d0bee74-a55b-4ad4-805b-b6360945b669" providerId="ADAL" clId="{9B1984AE-85B2-4683-AB4B-0460578BE68F}" dt="2021-08-31T13:19:28.360" v="8023" actId="1076"/>
          <ac:picMkLst>
            <pc:docMk/>
            <pc:sldMk cId="1536415080" sldId="739"/>
            <ac:picMk id="23" creationId="{02821C23-89F9-4D16-ACE5-6F2EA60EFEEF}"/>
          </ac:picMkLst>
        </pc:picChg>
        <pc:picChg chg="add mod">
          <ac:chgData name="Seidel, Karinna" userId="9d0bee74-a55b-4ad4-805b-b6360945b669" providerId="ADAL" clId="{9B1984AE-85B2-4683-AB4B-0460578BE68F}" dt="2021-08-31T13:19:28.360" v="8023" actId="1076"/>
          <ac:picMkLst>
            <pc:docMk/>
            <pc:sldMk cId="1536415080" sldId="739"/>
            <ac:picMk id="25" creationId="{6BDDCA35-7D07-46B0-814D-FA0C98C86039}"/>
          </ac:picMkLst>
        </pc:picChg>
        <pc:picChg chg="add mod">
          <ac:chgData name="Seidel, Karinna" userId="9d0bee74-a55b-4ad4-805b-b6360945b669" providerId="ADAL" clId="{9B1984AE-85B2-4683-AB4B-0460578BE68F}" dt="2021-08-31T13:19:28.360" v="8023" actId="1076"/>
          <ac:picMkLst>
            <pc:docMk/>
            <pc:sldMk cId="1536415080" sldId="739"/>
            <ac:picMk id="26" creationId="{1FC8BAE0-6906-4A0C-A39F-899703C8998A}"/>
          </ac:picMkLst>
        </pc:picChg>
        <pc:picChg chg="add del mod">
          <ac:chgData name="Seidel, Karinna" userId="9d0bee74-a55b-4ad4-805b-b6360945b669" providerId="ADAL" clId="{9B1984AE-85B2-4683-AB4B-0460578BE68F}" dt="2021-08-31T13:38:21.868" v="8295" actId="478"/>
          <ac:picMkLst>
            <pc:docMk/>
            <pc:sldMk cId="1536415080" sldId="739"/>
            <ac:picMk id="31" creationId="{6176AC1D-CC6E-44A9-A039-4F1A56CCCACF}"/>
          </ac:picMkLst>
        </pc:picChg>
        <pc:picChg chg="add del mod">
          <ac:chgData name="Seidel, Karinna" userId="9d0bee74-a55b-4ad4-805b-b6360945b669" providerId="ADAL" clId="{9B1984AE-85B2-4683-AB4B-0460578BE68F}" dt="2021-08-31T13:38:21.868" v="8295" actId="478"/>
          <ac:picMkLst>
            <pc:docMk/>
            <pc:sldMk cId="1536415080" sldId="739"/>
            <ac:picMk id="32" creationId="{8C30FD8A-7E74-4FA2-855B-E35D3E9B7EA0}"/>
          </ac:picMkLst>
        </pc:picChg>
        <pc:picChg chg="add del mod">
          <ac:chgData name="Seidel, Karinna" userId="9d0bee74-a55b-4ad4-805b-b6360945b669" providerId="ADAL" clId="{9B1984AE-85B2-4683-AB4B-0460578BE68F}" dt="2021-08-31T13:38:21.868" v="8295" actId="478"/>
          <ac:picMkLst>
            <pc:docMk/>
            <pc:sldMk cId="1536415080" sldId="739"/>
            <ac:picMk id="33" creationId="{070D95B5-2303-49AD-BD30-9C3D843FD814}"/>
          </ac:picMkLst>
        </pc:picChg>
        <pc:picChg chg="add del mod">
          <ac:chgData name="Seidel, Karinna" userId="9d0bee74-a55b-4ad4-805b-b6360945b669" providerId="ADAL" clId="{9B1984AE-85B2-4683-AB4B-0460578BE68F}" dt="2021-08-31T13:38:21.868" v="8295" actId="478"/>
          <ac:picMkLst>
            <pc:docMk/>
            <pc:sldMk cId="1536415080" sldId="739"/>
            <ac:picMk id="34" creationId="{700BF2B8-04B0-43B8-BC91-0760D5C721B2}"/>
          </ac:picMkLst>
        </pc:picChg>
      </pc:sldChg>
      <pc:sldChg chg="add">
        <pc:chgData name="Seidel, Karinna" userId="9d0bee74-a55b-4ad4-805b-b6360945b669" providerId="ADAL" clId="{9B1984AE-85B2-4683-AB4B-0460578BE68F}" dt="2021-09-01T16:18:06.563" v="9192"/>
        <pc:sldMkLst>
          <pc:docMk/>
          <pc:sldMk cId="3078958241" sldId="739"/>
        </pc:sldMkLst>
      </pc:sldChg>
      <pc:sldChg chg="add del">
        <pc:chgData name="Seidel, Karinna" userId="9d0bee74-a55b-4ad4-805b-b6360945b669" providerId="ADAL" clId="{9B1984AE-85B2-4683-AB4B-0460578BE68F}" dt="2021-08-30T19:59:51.526" v="7128"/>
        <pc:sldMkLst>
          <pc:docMk/>
          <pc:sldMk cId="1886247011" sldId="740"/>
        </pc:sldMkLst>
      </pc:sldChg>
      <pc:sldChg chg="add">
        <pc:chgData name="Seidel, Karinna" userId="9d0bee74-a55b-4ad4-805b-b6360945b669" providerId="ADAL" clId="{9B1984AE-85B2-4683-AB4B-0460578BE68F}" dt="2021-09-01T16:18:06.563" v="9192"/>
        <pc:sldMkLst>
          <pc:docMk/>
          <pc:sldMk cId="2847767828" sldId="740"/>
        </pc:sldMkLst>
      </pc:sldChg>
      <pc:sldChg chg="add">
        <pc:chgData name="Seidel, Karinna" userId="9d0bee74-a55b-4ad4-805b-b6360945b669" providerId="ADAL" clId="{9B1984AE-85B2-4683-AB4B-0460578BE68F}" dt="2021-09-01T16:18:06.563" v="9192"/>
        <pc:sldMkLst>
          <pc:docMk/>
          <pc:sldMk cId="2645278873" sldId="741"/>
        </pc:sldMkLst>
      </pc:sldChg>
      <pc:sldChg chg="modSp mod">
        <pc:chgData name="Seidel, Karinna" userId="9d0bee74-a55b-4ad4-805b-b6360945b669" providerId="ADAL" clId="{9B1984AE-85B2-4683-AB4B-0460578BE68F}" dt="2021-09-02T02:47:15.232" v="9316" actId="14100"/>
        <pc:sldMkLst>
          <pc:docMk/>
          <pc:sldMk cId="3861987991" sldId="742"/>
        </pc:sldMkLst>
        <pc:picChg chg="mod">
          <ac:chgData name="Seidel, Karinna" userId="9d0bee74-a55b-4ad4-805b-b6360945b669" providerId="ADAL" clId="{9B1984AE-85B2-4683-AB4B-0460578BE68F}" dt="2021-09-02T02:47:15.232" v="9316" actId="14100"/>
          <ac:picMkLst>
            <pc:docMk/>
            <pc:sldMk cId="3861987991" sldId="742"/>
            <ac:picMk id="3" creationId="{5CDBCD2E-B937-4FFB-9C07-55A4A88ACFF7}"/>
          </ac:picMkLst>
        </pc:picChg>
      </pc:sldChg>
      <pc:sldChg chg="modSp mod">
        <pc:chgData name="Seidel, Karinna" userId="9d0bee74-a55b-4ad4-805b-b6360945b669" providerId="ADAL" clId="{9B1984AE-85B2-4683-AB4B-0460578BE68F}" dt="2021-09-02T02:47:03.069" v="9314" actId="14100"/>
        <pc:sldMkLst>
          <pc:docMk/>
          <pc:sldMk cId="3336433772" sldId="743"/>
        </pc:sldMkLst>
        <pc:spChg chg="mod">
          <ac:chgData name="Seidel, Karinna" userId="9d0bee74-a55b-4ad4-805b-b6360945b669" providerId="ADAL" clId="{9B1984AE-85B2-4683-AB4B-0460578BE68F}" dt="2021-09-02T02:32:01.649" v="9288" actId="27636"/>
          <ac:spMkLst>
            <pc:docMk/>
            <pc:sldMk cId="3336433772" sldId="743"/>
            <ac:spMk id="2" creationId="{A8CBF92B-D616-4331-B295-30DAE47A25E9}"/>
          </ac:spMkLst>
        </pc:spChg>
        <pc:picChg chg="mod modCrop">
          <ac:chgData name="Seidel, Karinna" userId="9d0bee74-a55b-4ad4-805b-b6360945b669" providerId="ADAL" clId="{9B1984AE-85B2-4683-AB4B-0460578BE68F}" dt="2021-09-02T02:36:43.785" v="9298" actId="1076"/>
          <ac:picMkLst>
            <pc:docMk/>
            <pc:sldMk cId="3336433772" sldId="743"/>
            <ac:picMk id="3" creationId="{BDDB5327-4A90-4120-B397-0945EC137915}"/>
          </ac:picMkLst>
        </pc:picChg>
        <pc:picChg chg="mod">
          <ac:chgData name="Seidel, Karinna" userId="9d0bee74-a55b-4ad4-805b-b6360945b669" providerId="ADAL" clId="{9B1984AE-85B2-4683-AB4B-0460578BE68F}" dt="2021-09-02T02:47:03.069" v="9314" actId="14100"/>
          <ac:picMkLst>
            <pc:docMk/>
            <pc:sldMk cId="3336433772" sldId="743"/>
            <ac:picMk id="4" creationId="{70FB9627-2827-4858-86C2-49E5391A67FA}"/>
          </ac:picMkLst>
        </pc:picChg>
      </pc:sldChg>
      <pc:sldChg chg="modSp mod">
        <pc:chgData name="Seidel, Karinna" userId="9d0bee74-a55b-4ad4-805b-b6360945b669" providerId="ADAL" clId="{9B1984AE-85B2-4683-AB4B-0460578BE68F}" dt="2021-09-02T02:46:51.852" v="9309" actId="14100"/>
        <pc:sldMkLst>
          <pc:docMk/>
          <pc:sldMk cId="4124603811" sldId="744"/>
        </pc:sldMkLst>
        <pc:picChg chg="mod">
          <ac:chgData name="Seidel, Karinna" userId="9d0bee74-a55b-4ad4-805b-b6360945b669" providerId="ADAL" clId="{9B1984AE-85B2-4683-AB4B-0460578BE68F}" dt="2021-09-02T02:36:26.975" v="9295" actId="1076"/>
          <ac:picMkLst>
            <pc:docMk/>
            <pc:sldMk cId="4124603811" sldId="744"/>
            <ac:picMk id="2" creationId="{63F1D785-E2D1-4BF5-BCDA-0A70CADAA3A7}"/>
          </ac:picMkLst>
        </pc:picChg>
        <pc:picChg chg="mod">
          <ac:chgData name="Seidel, Karinna" userId="9d0bee74-a55b-4ad4-805b-b6360945b669" providerId="ADAL" clId="{9B1984AE-85B2-4683-AB4B-0460578BE68F}" dt="2021-09-02T02:46:51.852" v="9309" actId="14100"/>
          <ac:picMkLst>
            <pc:docMk/>
            <pc:sldMk cId="4124603811" sldId="744"/>
            <ac:picMk id="3" creationId="{080615A5-3739-4F86-B565-E4210052DC11}"/>
          </ac:picMkLst>
        </pc:picChg>
      </pc:sldChg>
    </pc:docChg>
  </pc:docChgLst>
  <pc:docChgLst>
    <pc:chgData name="Wiemann, Kelly Joann" userId="S::wiemannk@umsystem.edu::d5bb7430-3f83-47f2-a302-6892fcb7ebc6" providerId="AD" clId="Web-{B07A3BEF-38EB-4084-9CCD-9059B870B56F}"/>
    <pc:docChg chg="modSld">
      <pc:chgData name="Wiemann, Kelly Joann" userId="S::wiemannk@umsystem.edu::d5bb7430-3f83-47f2-a302-6892fcb7ebc6" providerId="AD" clId="Web-{B07A3BEF-38EB-4084-9CCD-9059B870B56F}" dt="2021-08-16T21:49:18.437" v="4" actId="1076"/>
      <pc:docMkLst>
        <pc:docMk/>
      </pc:docMkLst>
      <pc:sldChg chg="modSp">
        <pc:chgData name="Wiemann, Kelly Joann" userId="S::wiemannk@umsystem.edu::d5bb7430-3f83-47f2-a302-6892fcb7ebc6" providerId="AD" clId="Web-{B07A3BEF-38EB-4084-9CCD-9059B870B56F}" dt="2021-08-16T21:49:18.437" v="4" actId="1076"/>
        <pc:sldMkLst>
          <pc:docMk/>
          <pc:sldMk cId="1752965450" sldId="546"/>
        </pc:sldMkLst>
        <pc:spChg chg="mod">
          <ac:chgData name="Wiemann, Kelly Joann" userId="S::wiemannk@umsystem.edu::d5bb7430-3f83-47f2-a302-6892fcb7ebc6" providerId="AD" clId="Web-{B07A3BEF-38EB-4084-9CCD-9059B870B56F}" dt="2021-08-16T21:49:18.437" v="4" actId="1076"/>
          <ac:spMkLst>
            <pc:docMk/>
            <pc:sldMk cId="1752965450" sldId="546"/>
            <ac:spMk id="2" creationId="{00000000-0000-0000-0000-000000000000}"/>
          </ac:spMkLst>
        </pc:spChg>
        <pc:spChg chg="mod">
          <ac:chgData name="Wiemann, Kelly Joann" userId="S::wiemannk@umsystem.edu::d5bb7430-3f83-47f2-a302-6892fcb7ebc6" providerId="AD" clId="Web-{B07A3BEF-38EB-4084-9CCD-9059B870B56F}" dt="2021-08-16T21:49:16.233" v="3" actId="1076"/>
          <ac:spMkLst>
            <pc:docMk/>
            <pc:sldMk cId="1752965450" sldId="546"/>
            <ac:spMk id="6" creationId="{00000000-0000-0000-0000-000000000000}"/>
          </ac:spMkLst>
        </pc:spChg>
      </pc:sldChg>
      <pc:sldChg chg="modSp">
        <pc:chgData name="Wiemann, Kelly Joann" userId="S::wiemannk@umsystem.edu::d5bb7430-3f83-47f2-a302-6892fcb7ebc6" providerId="AD" clId="Web-{B07A3BEF-38EB-4084-9CCD-9059B870B56F}" dt="2021-08-16T21:49:09.874" v="2" actId="1076"/>
        <pc:sldMkLst>
          <pc:docMk/>
          <pc:sldMk cId="475361767" sldId="551"/>
        </pc:sldMkLst>
        <pc:spChg chg="mod">
          <ac:chgData name="Wiemann, Kelly Joann" userId="S::wiemannk@umsystem.edu::d5bb7430-3f83-47f2-a302-6892fcb7ebc6" providerId="AD" clId="Web-{B07A3BEF-38EB-4084-9CCD-9059B870B56F}" dt="2021-08-16T21:49:09.874" v="2" actId="1076"/>
          <ac:spMkLst>
            <pc:docMk/>
            <pc:sldMk cId="475361767" sldId="551"/>
            <ac:spMk id="9" creationId="{00000000-0000-0000-0000-000000000000}"/>
          </ac:spMkLst>
        </pc:spChg>
      </pc:sldChg>
      <pc:sldChg chg="modSp">
        <pc:chgData name="Wiemann, Kelly Joann" userId="S::wiemannk@umsystem.edu::d5bb7430-3f83-47f2-a302-6892fcb7ebc6" providerId="AD" clId="Web-{B07A3BEF-38EB-4084-9CCD-9059B870B56F}" dt="2021-08-16T21:49:06.577" v="1" actId="1076"/>
        <pc:sldMkLst>
          <pc:docMk/>
          <pc:sldMk cId="280080129" sldId="706"/>
        </pc:sldMkLst>
        <pc:spChg chg="mod">
          <ac:chgData name="Wiemann, Kelly Joann" userId="S::wiemannk@umsystem.edu::d5bb7430-3f83-47f2-a302-6892fcb7ebc6" providerId="AD" clId="Web-{B07A3BEF-38EB-4084-9CCD-9059B870B56F}" dt="2021-08-16T21:49:06.577" v="1" actId="1076"/>
          <ac:spMkLst>
            <pc:docMk/>
            <pc:sldMk cId="280080129" sldId="706"/>
            <ac:spMk id="3" creationId="{60D878CB-9082-2643-BEA7-EFF3C41CBFBA}"/>
          </ac:spMkLst>
        </pc:spChg>
      </pc:sldChg>
      <pc:sldChg chg="modSp">
        <pc:chgData name="Wiemann, Kelly Joann" userId="S::wiemannk@umsystem.edu::d5bb7430-3f83-47f2-a302-6892fcb7ebc6" providerId="AD" clId="Web-{B07A3BEF-38EB-4084-9CCD-9059B870B56F}" dt="2021-08-16T21:49:00.061" v="0" actId="1076"/>
        <pc:sldMkLst>
          <pc:docMk/>
          <pc:sldMk cId="3066815695" sldId="725"/>
        </pc:sldMkLst>
        <pc:spChg chg="mod">
          <ac:chgData name="Wiemann, Kelly Joann" userId="S::wiemannk@umsystem.edu::d5bb7430-3f83-47f2-a302-6892fcb7ebc6" providerId="AD" clId="Web-{B07A3BEF-38EB-4084-9CCD-9059B870B56F}" dt="2021-08-16T21:49:00.061" v="0" actId="1076"/>
          <ac:spMkLst>
            <pc:docMk/>
            <pc:sldMk cId="3066815695" sldId="725"/>
            <ac:spMk id="3" creationId="{60D878CB-9082-2643-BEA7-EFF3C41CBFBA}"/>
          </ac:spMkLst>
        </pc:spChg>
      </pc:sldChg>
    </pc:docChg>
  </pc:docChgLst>
  <pc:docChgLst>
    <pc:chgData name="Felts, Kathy Schmidtke" userId="S::feltsk@umsystem.edu::79537ac4-d8fc-46a8-838f-8fe4bd1da518" providerId="AD" clId="Web-{CFC4EC86-AD4A-40AC-BCAD-B9584A24609E}"/>
    <pc:docChg chg="modSld">
      <pc:chgData name="Felts, Kathy Schmidtke" userId="S::feltsk@umsystem.edu::79537ac4-d8fc-46a8-838f-8fe4bd1da518" providerId="AD" clId="Web-{CFC4EC86-AD4A-40AC-BCAD-B9584A24609E}" dt="2021-08-24T14:33:01.107" v="7"/>
      <pc:docMkLst>
        <pc:docMk/>
      </pc:docMkLst>
      <pc:sldChg chg="addSp delSp modSp modNotes">
        <pc:chgData name="Felts, Kathy Schmidtke" userId="S::feltsk@umsystem.edu::79537ac4-d8fc-46a8-838f-8fe4bd1da518" providerId="AD" clId="Web-{CFC4EC86-AD4A-40AC-BCAD-B9584A24609E}" dt="2021-08-24T14:33:01.107" v="7"/>
        <pc:sldMkLst>
          <pc:docMk/>
          <pc:sldMk cId="3614806642" sldId="736"/>
        </pc:sldMkLst>
        <pc:graphicFrameChg chg="add del mod">
          <ac:chgData name="Felts, Kathy Schmidtke" userId="S::feltsk@umsystem.edu::79537ac4-d8fc-46a8-838f-8fe4bd1da518" providerId="AD" clId="Web-{CFC4EC86-AD4A-40AC-BCAD-B9584A24609E}" dt="2021-08-24T14:32:47.310" v="6"/>
          <ac:graphicFrameMkLst>
            <pc:docMk/>
            <pc:sldMk cId="3614806642" sldId="736"/>
            <ac:graphicFrameMk id="3" creationId="{87266B15-9D6A-4453-9DC0-C3687E80E6C8}"/>
          </ac:graphicFrameMkLst>
        </pc:graphicFrameChg>
        <pc:graphicFrameChg chg="del">
          <ac:chgData name="Felts, Kathy Schmidtke" userId="S::feltsk@umsystem.edu::79537ac4-d8fc-46a8-838f-8fe4bd1da518" providerId="AD" clId="Web-{CFC4EC86-AD4A-40AC-BCAD-B9584A24609E}" dt="2021-08-24T14:32:39.825" v="4"/>
          <ac:graphicFrameMkLst>
            <pc:docMk/>
            <pc:sldMk cId="3614806642" sldId="736"/>
            <ac:graphicFrameMk id="5" creationId="{385B0B39-1021-4A79-8D80-C713CBBDFF81}"/>
          </ac:graphicFrameMkLst>
        </pc:graphicFrameChg>
        <pc:graphicFrameChg chg="add mod">
          <ac:chgData name="Felts, Kathy Schmidtke" userId="S::feltsk@umsystem.edu::79537ac4-d8fc-46a8-838f-8fe4bd1da518" providerId="AD" clId="Web-{CFC4EC86-AD4A-40AC-BCAD-B9584A24609E}" dt="2021-08-24T14:33:01.107" v="7"/>
          <ac:graphicFrameMkLst>
            <pc:docMk/>
            <pc:sldMk cId="3614806642" sldId="736"/>
            <ac:graphicFrameMk id="7" creationId="{CD5BCB94-234D-47BF-BEED-A1696EB55CF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ED9D13-0854-42DA-8763-765E8E3630CA}" type="datetimeFigureOut">
              <a:rPr lang="en-US" smtClean="0"/>
              <a:t>9/2/2021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7FB2CC-649C-4370-8667-68E388D35767}" type="slidenum">
              <a:rPr lang="en-US" smtClean="0"/>
              <a:t>‹#›</a:t>
            </a:fld>
            <a:endParaRPr lang="en-US"/>
          </a:p>
        </p:txBody>
      </p:sp>
    </p:spTree>
    <p:extLst>
      <p:ext uri="{BB962C8B-B14F-4D97-AF65-F5344CB8AC3E}">
        <p14:creationId xmlns:p14="http://schemas.microsoft.com/office/powerpoint/2010/main" val="349305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7FB2CC-649C-4370-8667-68E388D35767}" type="slidenum">
              <a:rPr lang="en-US" smtClean="0"/>
              <a:t>1</a:t>
            </a:fld>
            <a:endParaRPr lang="en-US"/>
          </a:p>
        </p:txBody>
      </p:sp>
    </p:spTree>
    <p:extLst>
      <p:ext uri="{BB962C8B-B14F-4D97-AF65-F5344CB8AC3E}">
        <p14:creationId xmlns:p14="http://schemas.microsoft.com/office/powerpoint/2010/main" val="241804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a:solidFill>
                <a:srgbClr val="0066CC"/>
              </a:solidFill>
              <a:effectLst/>
              <a:latin typeface="Roboto" panose="02000000000000000000" pitchFamily="2" charset="0"/>
            </a:endParaRPr>
          </a:p>
          <a:p>
            <a:endParaRPr lang="en-US" sz="1800"/>
          </a:p>
        </p:txBody>
      </p:sp>
      <p:sp>
        <p:nvSpPr>
          <p:cNvPr id="4" name="Slide Number Placeholder 3"/>
          <p:cNvSpPr>
            <a:spLocks noGrp="1"/>
          </p:cNvSpPr>
          <p:nvPr>
            <p:ph type="sldNum" sz="quarter" idx="5"/>
          </p:nvPr>
        </p:nvSpPr>
        <p:spPr/>
        <p:txBody>
          <a:bodyPr/>
          <a:lstStyle/>
          <a:p>
            <a:fld id="{1C7FB2CC-649C-4370-8667-68E388D35767}" type="slidenum">
              <a:rPr lang="en-US" smtClean="0"/>
              <a:t>13</a:t>
            </a:fld>
            <a:endParaRPr lang="en-US"/>
          </a:p>
        </p:txBody>
      </p:sp>
    </p:spTree>
    <p:extLst>
      <p:ext uri="{BB962C8B-B14F-4D97-AF65-F5344CB8AC3E}">
        <p14:creationId xmlns:p14="http://schemas.microsoft.com/office/powerpoint/2010/main" val="62046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7FB2CC-649C-4370-8667-68E388D35767}" type="slidenum">
              <a:rPr lang="en-US" smtClean="0"/>
              <a:t>14</a:t>
            </a:fld>
            <a:endParaRPr lang="en-US"/>
          </a:p>
        </p:txBody>
      </p:sp>
    </p:spTree>
    <p:extLst>
      <p:ext uri="{BB962C8B-B14F-4D97-AF65-F5344CB8AC3E}">
        <p14:creationId xmlns:p14="http://schemas.microsoft.com/office/powerpoint/2010/main" val="166275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matched MU's to Jamie's weekly spreadsheet for Federal R&amp;D Expenditures, then summed the revised MU with 3 other campuses to get new total for UM System. </a:t>
            </a:r>
          </a:p>
        </p:txBody>
      </p:sp>
      <p:sp>
        <p:nvSpPr>
          <p:cNvPr id="4" name="Slide Number Placeholder 3"/>
          <p:cNvSpPr>
            <a:spLocks noGrp="1"/>
          </p:cNvSpPr>
          <p:nvPr>
            <p:ph type="sldNum" sz="quarter" idx="5"/>
          </p:nvPr>
        </p:nvSpPr>
        <p:spPr/>
        <p:txBody>
          <a:bodyPr/>
          <a:lstStyle/>
          <a:p>
            <a:fld id="{1C7FB2CC-649C-4370-8667-68E388D35767}" type="slidenum">
              <a:rPr lang="en-US" smtClean="0"/>
              <a:t>17</a:t>
            </a:fld>
            <a:endParaRPr lang="en-US"/>
          </a:p>
        </p:txBody>
      </p:sp>
    </p:spTree>
    <p:extLst>
      <p:ext uri="{BB962C8B-B14F-4D97-AF65-F5344CB8AC3E}">
        <p14:creationId xmlns:p14="http://schemas.microsoft.com/office/powerpoint/2010/main" val="2717525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7FB2CC-649C-4370-8667-68E388D35767}" type="slidenum">
              <a:rPr lang="en-US" smtClean="0"/>
              <a:t>18</a:t>
            </a:fld>
            <a:endParaRPr lang="en-US"/>
          </a:p>
        </p:txBody>
      </p:sp>
    </p:spTree>
    <p:extLst>
      <p:ext uri="{BB962C8B-B14F-4D97-AF65-F5344CB8AC3E}">
        <p14:creationId xmlns:p14="http://schemas.microsoft.com/office/powerpoint/2010/main" val="326835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7FB2CC-649C-4370-8667-68E388D35767}" type="slidenum">
              <a:rPr lang="en-US" smtClean="0"/>
              <a:t>19</a:t>
            </a:fld>
            <a:endParaRPr lang="en-US"/>
          </a:p>
        </p:txBody>
      </p:sp>
    </p:spTree>
    <p:extLst>
      <p:ext uri="{BB962C8B-B14F-4D97-AF65-F5344CB8AC3E}">
        <p14:creationId xmlns:p14="http://schemas.microsoft.com/office/powerpoint/2010/main" val="2862425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5 year breakdown by campus/system</a:t>
            </a:r>
          </a:p>
          <a:p>
            <a:pPr defTabSz="931774">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246EE-DFBD-43EC-BFCD-396B10153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1774">
              <a:defRPr/>
            </a:pPr>
            <a:fld id="{4B3246EE-DFBD-43EC-BFCD-396B1015350C}"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7965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7FB2CC-649C-4370-8667-68E388D35767}" type="slidenum">
              <a:rPr lang="en-US" smtClean="0"/>
              <a:t>3</a:t>
            </a:fld>
            <a:endParaRPr lang="en-US"/>
          </a:p>
        </p:txBody>
      </p:sp>
    </p:spTree>
    <p:extLst>
      <p:ext uri="{BB962C8B-B14F-4D97-AF65-F5344CB8AC3E}">
        <p14:creationId xmlns:p14="http://schemas.microsoft.com/office/powerpoint/2010/main" val="303812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photos</a:t>
            </a:r>
          </a:p>
        </p:txBody>
      </p:sp>
      <p:sp>
        <p:nvSpPr>
          <p:cNvPr id="4" name="Slide Number Placeholder 3"/>
          <p:cNvSpPr>
            <a:spLocks noGrp="1"/>
          </p:cNvSpPr>
          <p:nvPr>
            <p:ph type="sldNum" sz="quarter" idx="5"/>
          </p:nvPr>
        </p:nvSpPr>
        <p:spPr/>
        <p:txBody>
          <a:bodyPr/>
          <a:lstStyle/>
          <a:p>
            <a:fld id="{1C7FB2CC-649C-4370-8667-68E388D35767}" type="slidenum">
              <a:rPr lang="en-US" smtClean="0"/>
              <a:t>4</a:t>
            </a:fld>
            <a:endParaRPr lang="en-US"/>
          </a:p>
        </p:txBody>
      </p:sp>
    </p:spTree>
    <p:extLst>
      <p:ext uri="{BB962C8B-B14F-4D97-AF65-F5344CB8AC3E}">
        <p14:creationId xmlns:p14="http://schemas.microsoft.com/office/powerpoint/2010/main" val="322917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photos</a:t>
            </a:r>
          </a:p>
        </p:txBody>
      </p:sp>
      <p:sp>
        <p:nvSpPr>
          <p:cNvPr id="4" name="Slide Number Placeholder 3"/>
          <p:cNvSpPr>
            <a:spLocks noGrp="1"/>
          </p:cNvSpPr>
          <p:nvPr>
            <p:ph type="sldNum" sz="quarter" idx="5"/>
          </p:nvPr>
        </p:nvSpPr>
        <p:spPr/>
        <p:txBody>
          <a:bodyPr/>
          <a:lstStyle/>
          <a:p>
            <a:fld id="{1C7FB2CC-649C-4370-8667-68E388D35767}" type="slidenum">
              <a:rPr lang="en-US" smtClean="0"/>
              <a:t>5</a:t>
            </a:fld>
            <a:endParaRPr lang="en-US"/>
          </a:p>
        </p:txBody>
      </p:sp>
    </p:spTree>
    <p:extLst>
      <p:ext uri="{BB962C8B-B14F-4D97-AF65-F5344CB8AC3E}">
        <p14:creationId xmlns:p14="http://schemas.microsoft.com/office/powerpoint/2010/main" val="114497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FB2CC-649C-4370-8667-68E388D357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59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photos</a:t>
            </a:r>
          </a:p>
        </p:txBody>
      </p:sp>
      <p:sp>
        <p:nvSpPr>
          <p:cNvPr id="4" name="Slide Number Placeholder 3"/>
          <p:cNvSpPr>
            <a:spLocks noGrp="1"/>
          </p:cNvSpPr>
          <p:nvPr>
            <p:ph type="sldNum" sz="quarter" idx="5"/>
          </p:nvPr>
        </p:nvSpPr>
        <p:spPr/>
        <p:txBody>
          <a:bodyPr/>
          <a:lstStyle/>
          <a:p>
            <a:fld id="{1C7FB2CC-649C-4370-8667-68E388D35767}" type="slidenum">
              <a:rPr lang="en-US" smtClean="0"/>
              <a:t>8</a:t>
            </a:fld>
            <a:endParaRPr lang="en-US"/>
          </a:p>
        </p:txBody>
      </p:sp>
    </p:spTree>
    <p:extLst>
      <p:ext uri="{BB962C8B-B14F-4D97-AF65-F5344CB8AC3E}">
        <p14:creationId xmlns:p14="http://schemas.microsoft.com/office/powerpoint/2010/main" val="278920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7FB2CC-649C-4370-8667-68E388D35767}" type="slidenum">
              <a:rPr lang="en-US" smtClean="0"/>
              <a:t>10</a:t>
            </a:fld>
            <a:endParaRPr lang="en-US"/>
          </a:p>
        </p:txBody>
      </p:sp>
    </p:spTree>
    <p:extLst>
      <p:ext uri="{BB962C8B-B14F-4D97-AF65-F5344CB8AC3E}">
        <p14:creationId xmlns:p14="http://schemas.microsoft.com/office/powerpoint/2010/main" val="348346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4 weeks until Census, opening 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FB2CC-649C-4370-8667-68E388D357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74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3</a:t>
            </a:r>
            <a:r>
              <a:rPr lang="en-US" baseline="0"/>
              <a:t> </a:t>
            </a:r>
            <a:r>
              <a:rPr lang="en-US"/>
              <a:t>weeks until Census as of Monday, 8/30/2021 - no restrictions on degree-seeking status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FB2CC-649C-4370-8667-68E388D357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348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CFB6E-C9D0-437B-B665-7A2E4C2B7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49"/>
            <a:ext cx="12192000" cy="6857999"/>
          </a:xfrm>
          <a:prstGeom prst="rect">
            <a:avLst/>
          </a:prstGeom>
        </p:spPr>
      </p:pic>
      <p:sp>
        <p:nvSpPr>
          <p:cNvPr id="2" name="Title 1">
            <a:extLst>
              <a:ext uri="{FF2B5EF4-FFF2-40B4-BE49-F238E27FC236}">
                <a16:creationId xmlns:a16="http://schemas.microsoft.com/office/drawing/2014/main" id="{CA1E5901-A5E1-4513-B692-95A9F0987022}"/>
              </a:ext>
            </a:extLst>
          </p:cNvPr>
          <p:cNvSpPr>
            <a:spLocks noGrp="1"/>
          </p:cNvSpPr>
          <p:nvPr>
            <p:ph type="ctrTitle"/>
          </p:nvPr>
        </p:nvSpPr>
        <p:spPr>
          <a:xfrm>
            <a:off x="1524000" y="1122363"/>
            <a:ext cx="9144000" cy="2387600"/>
          </a:xfrm>
        </p:spPr>
        <p:txBody>
          <a:bodyPr anchor="b"/>
          <a:lstStyle>
            <a:lvl1pPr algn="ctr">
              <a:defRPr sz="6000">
                <a:solidFill>
                  <a:schemeClr val="tx2"/>
                </a:solidFill>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E70DB1A-6DCE-4B73-BB6B-0344902E4E50}"/>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EA7DDD-6D10-475C-896C-4C4849806E7A}"/>
              </a:ext>
            </a:extLst>
          </p:cNvPr>
          <p:cNvSpPr>
            <a:spLocks noGrp="1"/>
          </p:cNvSpPr>
          <p:nvPr>
            <p:ph type="dt" sz="half" idx="10"/>
          </p:nvPr>
        </p:nvSpPr>
        <p:spPr/>
        <p:txBody>
          <a:bodyPr/>
          <a:lstStyle/>
          <a:p>
            <a:fld id="{D9E50E63-F4E7-4409-B3EC-C5DAE5FC32D1}" type="datetime1">
              <a:rPr lang="en-US" smtClean="0"/>
              <a:t>9/2/2021</a:t>
            </a:fld>
            <a:endParaRPr lang="en-US"/>
          </a:p>
        </p:txBody>
      </p:sp>
      <p:sp>
        <p:nvSpPr>
          <p:cNvPr id="5" name="Footer Placeholder 4">
            <a:extLst>
              <a:ext uri="{FF2B5EF4-FFF2-40B4-BE49-F238E27FC236}">
                <a16:creationId xmlns:a16="http://schemas.microsoft.com/office/drawing/2014/main" id="{43E5CE44-3FB6-4922-AD03-FBCBB5D60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F5035-6C04-4CFF-A4F3-8C6FB068C806}"/>
              </a:ext>
            </a:extLst>
          </p:cNvPr>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6246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5090D6C-E5CD-483E-A296-EABC0BA13FAA}"/>
              </a:ext>
            </a:extLst>
          </p:cNvPr>
          <p:cNvSpPr>
            <a:spLocks noGrp="1"/>
          </p:cNvSpPr>
          <p:nvPr>
            <p:ph type="title" hasCustomPrompt="1"/>
          </p:nvPr>
        </p:nvSpPr>
        <p:spPr>
          <a:xfrm>
            <a:off x="838200" y="252016"/>
            <a:ext cx="10515600" cy="886892"/>
          </a:xfrm>
        </p:spPr>
        <p:txBody>
          <a:bodyPr/>
          <a:lstStyle>
            <a:lvl1pPr algn="l">
              <a:defRPr>
                <a:solidFill>
                  <a:schemeClr val="tx1"/>
                </a:solidFill>
                <a:latin typeface="Arial Black" panose="020B0A0402010202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A6874BB7-A431-409D-9B65-E2F1782457BE}"/>
              </a:ext>
            </a:extLst>
          </p:cNvPr>
          <p:cNvSpPr>
            <a:spLocks noGrp="1"/>
          </p:cNvSpPr>
          <p:nvPr>
            <p:ph idx="1"/>
          </p:nvPr>
        </p:nvSpPr>
        <p:spPr>
          <a:xfrm>
            <a:off x="838200" y="1558749"/>
            <a:ext cx="10515600" cy="4114502"/>
          </a:xfrm>
        </p:spPr>
        <p:txBody>
          <a:bodyPr>
            <a:normAutofit/>
          </a:bodyPr>
          <a:lstStyle>
            <a:lvl1pPr marL="171450" indent="-171450">
              <a:buClrTx/>
              <a:buFont typeface="Wingdings" panose="05000000000000000000" pitchFamily="2" charset="2"/>
              <a:buChar char="§"/>
              <a:defRPr sz="2800">
                <a:solidFill>
                  <a:schemeClr val="tx1"/>
                </a:solidFill>
                <a:latin typeface="Calibri" panose="020F0502020204030204" pitchFamily="34" charset="0"/>
                <a:cs typeface="Calibri" panose="020F0502020204030204" pitchFamily="34" charset="0"/>
              </a:defRPr>
            </a:lvl1pPr>
            <a:lvl2pPr marL="514350" indent="-171450">
              <a:buClrTx/>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2pPr>
            <a:lvl3pPr marL="857250" indent="-171450">
              <a:buClrTx/>
              <a:buFont typeface="Wingdings" panose="05000000000000000000" pitchFamily="2" charset="2"/>
              <a:buChar char="§"/>
              <a:defRPr sz="2000">
                <a:solidFill>
                  <a:schemeClr val="tx1"/>
                </a:solidFill>
                <a:latin typeface="Calibri" panose="020F0502020204030204" pitchFamily="34" charset="0"/>
                <a:cs typeface="Calibri" panose="020F0502020204030204" pitchFamily="34" charset="0"/>
              </a:defRPr>
            </a:lvl3pPr>
            <a:lvl4pPr marL="1200150" indent="-171450">
              <a:buClrTx/>
              <a:buFont typeface="Wingdings" panose="05000000000000000000" pitchFamily="2" charset="2"/>
              <a:buChar char="§"/>
              <a:defRPr sz="1800">
                <a:solidFill>
                  <a:schemeClr val="tx1"/>
                </a:solidFill>
                <a:latin typeface="Calibri" panose="020F0502020204030204" pitchFamily="34" charset="0"/>
                <a:cs typeface="Calibri" panose="020F0502020204030204" pitchFamily="34" charset="0"/>
              </a:defRPr>
            </a:lvl4pPr>
            <a:lvl5pPr marL="1543050" indent="-171450">
              <a:buClrTx/>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a:extLst>
              <a:ext uri="{FF2B5EF4-FFF2-40B4-BE49-F238E27FC236}">
                <a16:creationId xmlns:a16="http://schemas.microsoft.com/office/drawing/2014/main" id="{4D7413FD-A40E-405C-A634-6B15EF0DA3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2366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_Researc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4" name="Date Placeholder 3"/>
          <p:cNvSpPr>
            <a:spLocks noGrp="1"/>
          </p:cNvSpPr>
          <p:nvPr>
            <p:ph type="dt" sz="half" idx="10"/>
          </p:nvPr>
        </p:nvSpPr>
        <p:spPr/>
        <p:txBody>
          <a:bodyPr/>
          <a:lstStyle/>
          <a:p>
            <a:fld id="{3E862A49-0FF8-4356-A678-71BFE263E817}"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a:p>
        </p:txBody>
      </p:sp>
      <p:pic>
        <p:nvPicPr>
          <p:cNvPr id="8" name="Picture Placeholder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08627" y="2259584"/>
            <a:ext cx="2743200" cy="2743200"/>
          </a:xfrm>
          <a:prstGeom prst="rect">
            <a:avLst/>
          </a:prstGeom>
        </p:spPr>
      </p:pic>
      <p:sp>
        <p:nvSpPr>
          <p:cNvPr id="19" name="TextBox 18"/>
          <p:cNvSpPr txBox="1"/>
          <p:nvPr userDrawn="1"/>
        </p:nvSpPr>
        <p:spPr>
          <a:xfrm>
            <a:off x="2859577" y="1768905"/>
            <a:ext cx="5594773" cy="1588127"/>
          </a:xfrm>
          <a:prstGeom prst="rect">
            <a:avLst/>
          </a:prstGeom>
          <a:noFill/>
        </p:spPr>
        <p:txBody>
          <a:bodyPr wrap="square" rtlCol="0">
            <a:spAutoFit/>
          </a:bodyPr>
          <a:lstStyle/>
          <a:p>
            <a:pPr algn="r">
              <a:lnSpc>
                <a:spcPct val="90000"/>
              </a:lnSpc>
            </a:pPr>
            <a:r>
              <a:rPr lang="en-US" sz="5400" b="1" i="1">
                <a:solidFill>
                  <a:schemeClr val="tx2"/>
                </a:solidFill>
              </a:rPr>
              <a:t>Research and Creative Works</a:t>
            </a:r>
          </a:p>
        </p:txBody>
      </p:sp>
      <p:pic>
        <p:nvPicPr>
          <p:cNvPr id="7" name="Picture 6">
            <a:extLst>
              <a:ext uri="{FF2B5EF4-FFF2-40B4-BE49-F238E27FC236}">
                <a16:creationId xmlns:a16="http://schemas.microsoft.com/office/drawing/2014/main" id="{ACD56123-A668-46E3-B850-B505D394D4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8116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_Stud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4" name="Date Placeholder 3"/>
          <p:cNvSpPr>
            <a:spLocks noGrp="1"/>
          </p:cNvSpPr>
          <p:nvPr>
            <p:ph type="dt" sz="half" idx="10"/>
          </p:nvPr>
        </p:nvSpPr>
        <p:spPr/>
        <p:txBody>
          <a:bodyPr/>
          <a:lstStyle/>
          <a:p>
            <a:fld id="{CD525338-D249-404B-B1AD-06F3D1014184}"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a:p>
        </p:txBody>
      </p:sp>
      <p:pic>
        <p:nvPicPr>
          <p:cNvPr id="8" name="Picture Placeholder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08627" y="2259418"/>
            <a:ext cx="2743200" cy="2743200"/>
          </a:xfrm>
          <a:prstGeom prst="rect">
            <a:avLst/>
          </a:prstGeom>
        </p:spPr>
      </p:pic>
      <p:sp>
        <p:nvSpPr>
          <p:cNvPr id="2" name="TextBox 1"/>
          <p:cNvSpPr txBox="1"/>
          <p:nvPr userDrawn="1"/>
        </p:nvSpPr>
        <p:spPr>
          <a:xfrm>
            <a:off x="539139" y="2588770"/>
            <a:ext cx="7855835" cy="840230"/>
          </a:xfrm>
          <a:prstGeom prst="rect">
            <a:avLst/>
          </a:prstGeom>
          <a:noFill/>
        </p:spPr>
        <p:txBody>
          <a:bodyPr wrap="square" rtlCol="0">
            <a:spAutoFit/>
          </a:bodyPr>
          <a:lstStyle/>
          <a:p>
            <a:pPr algn="r">
              <a:lnSpc>
                <a:spcPct val="90000"/>
              </a:lnSpc>
            </a:pPr>
            <a:r>
              <a:rPr lang="en-US" sz="5400" b="1" i="1">
                <a:solidFill>
                  <a:schemeClr val="tx2"/>
                </a:solidFill>
              </a:rPr>
              <a:t>Student Success</a:t>
            </a:r>
          </a:p>
        </p:txBody>
      </p:sp>
      <p:pic>
        <p:nvPicPr>
          <p:cNvPr id="9" name="Picture 8">
            <a:extLst>
              <a:ext uri="{FF2B5EF4-FFF2-40B4-BE49-F238E27FC236}">
                <a16:creationId xmlns:a16="http://schemas.microsoft.com/office/drawing/2014/main" id="{1EE99010-F705-46CB-8AD5-98B007ED2E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12165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_Stewar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pic>
        <p:nvPicPr>
          <p:cNvPr id="8" name="Picture Placeholder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08627" y="2248793"/>
            <a:ext cx="2743200" cy="2743200"/>
          </a:xfrm>
          <a:prstGeom prst="rect">
            <a:avLst/>
          </a:prstGeom>
        </p:spPr>
      </p:pic>
      <p:sp>
        <p:nvSpPr>
          <p:cNvPr id="20" name="TextBox 19"/>
          <p:cNvSpPr txBox="1"/>
          <p:nvPr userDrawn="1"/>
        </p:nvSpPr>
        <p:spPr>
          <a:xfrm>
            <a:off x="803660" y="1706451"/>
            <a:ext cx="7708880" cy="1588127"/>
          </a:xfrm>
          <a:prstGeom prst="rect">
            <a:avLst/>
          </a:prstGeom>
          <a:noFill/>
        </p:spPr>
        <p:txBody>
          <a:bodyPr wrap="square" rtlCol="0">
            <a:spAutoFit/>
          </a:bodyPr>
          <a:lstStyle/>
          <a:p>
            <a:pPr algn="r">
              <a:lnSpc>
                <a:spcPct val="90000"/>
              </a:lnSpc>
            </a:pPr>
            <a:r>
              <a:rPr lang="en-US" sz="5400" b="1" i="1">
                <a:solidFill>
                  <a:schemeClr val="tx2"/>
                </a:solidFill>
              </a:rPr>
              <a:t>Planning, Operations and Stewardship</a:t>
            </a:r>
          </a:p>
        </p:txBody>
      </p:sp>
      <p:pic>
        <p:nvPicPr>
          <p:cNvPr id="3" name="Picture 2">
            <a:extLst>
              <a:ext uri="{FF2B5EF4-FFF2-40B4-BE49-F238E27FC236}">
                <a16:creationId xmlns:a16="http://schemas.microsoft.com/office/drawing/2014/main" id="{C8BBA40F-7286-41CF-A9AF-DEDCF9174D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60971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sp>
        <p:nvSpPr>
          <p:cNvPr id="11" name="Rectangle 10"/>
          <p:cNvSpPr/>
          <p:nvPr userDrawn="1"/>
        </p:nvSpPr>
        <p:spPr>
          <a:xfrm>
            <a:off x="1"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886F447C-AD8B-46C5-8588-46E003D954CA}" type="datetime1">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pPr/>
              <a:t>‹#›</a:t>
            </a:fld>
            <a:endParaRPr lang="en-US"/>
          </a:p>
        </p:txBody>
      </p:sp>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56304" y="0"/>
            <a:ext cx="0" cy="60899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5" cy="5429620"/>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76449" y="365127"/>
            <a:ext cx="2552687" cy="5429619"/>
          </a:xfrm>
        </p:spPr>
        <p:txBody>
          <a:bodyPr>
            <a:normAutofit/>
          </a:bodyPr>
          <a:lstStyle>
            <a:lvl1pPr algn="r">
              <a:defRPr sz="2400"/>
            </a:lvl1pPr>
          </a:lstStyle>
          <a:p>
            <a:r>
              <a:rPr lang="en-US"/>
              <a:t>Click to edit Master title style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413507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5D3EE7-C70B-4B3D-9162-1AA1CABFEBF9}"/>
              </a:ext>
            </a:extLst>
          </p:cNvPr>
          <p:cNvSpPr>
            <a:spLocks noGrp="1"/>
          </p:cNvSpPr>
          <p:nvPr>
            <p:ph type="ctrTitle" hasCustomPrompt="1"/>
          </p:nvPr>
        </p:nvSpPr>
        <p:spPr>
          <a:xfrm>
            <a:off x="1524000" y="1122363"/>
            <a:ext cx="9144000" cy="2025951"/>
          </a:xfrm>
        </p:spPr>
        <p:txBody>
          <a:bodyPr anchor="b">
            <a:normAutofit/>
          </a:bodyPr>
          <a:lstStyle>
            <a:lvl1pPr algn="ctr">
              <a:defRPr sz="4400" b="1">
                <a:solidFill>
                  <a:schemeClr val="tx2"/>
                </a:solidFill>
                <a:latin typeface="Arial Black" panose="020B0A04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571A52E-0F3E-40FC-BC5E-AB22E9C7E2B1}"/>
              </a:ext>
            </a:extLst>
          </p:cNvPr>
          <p:cNvSpPr>
            <a:spLocks noGrp="1"/>
          </p:cNvSpPr>
          <p:nvPr>
            <p:ph type="subTitle" idx="1"/>
          </p:nvPr>
        </p:nvSpPr>
        <p:spPr>
          <a:xfrm>
            <a:off x="1524000" y="3283805"/>
            <a:ext cx="9144000" cy="186641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EB548D9B-A3EA-4562-BB1B-01AB753DEB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327039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66739496-6FE6-432F-ABBE-B647617F4C88}"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678111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clusion_Skyli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0355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_Gold">
    <p:spTree>
      <p:nvGrpSpPr>
        <p:cNvPr id="1" name=""/>
        <p:cNvGrpSpPr/>
        <p:nvPr/>
      </p:nvGrpSpPr>
      <p:grpSpPr>
        <a:xfrm>
          <a:off x="0" y="0"/>
          <a:ext cx="0" cy="0"/>
          <a:chOff x="0" y="0"/>
          <a:chExt cx="0" cy="0"/>
        </a:xfrm>
      </p:grpSpPr>
      <p:sp>
        <p:nvSpPr>
          <p:cNvPr id="2" name="Title 1"/>
          <p:cNvSpPr>
            <a:spLocks noGrp="1"/>
          </p:cNvSpPr>
          <p:nvPr>
            <p:ph type="title"/>
          </p:nvPr>
        </p:nvSpPr>
        <p:spPr>
          <a:xfrm>
            <a:off x="467172" y="365126"/>
            <a:ext cx="11246265" cy="856688"/>
          </a:xfrm>
        </p:spPr>
        <p:txBody>
          <a:bodyPr>
            <a:noAutofit/>
          </a:bodyPr>
          <a:lstStyle>
            <a:lvl1pPr algn="ctr">
              <a:defRPr sz="3000" b="1">
                <a:solidFill>
                  <a:schemeClr val="tx2"/>
                </a:solidFill>
                <a:latin typeface="Arial Black" panose="020B0A040201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471451" y="1515979"/>
            <a:ext cx="11241984" cy="4354982"/>
          </a:xfrm>
        </p:spPr>
        <p:txBody>
          <a:bodyPr>
            <a:normAutofit/>
          </a:bodyPr>
          <a:lstStyle>
            <a:lvl1pPr marL="171450" indent="-171450">
              <a:buClrTx/>
              <a:buFont typeface="Wingdings" panose="05000000000000000000" pitchFamily="2" charset="2"/>
              <a:buChar char="§"/>
              <a:defRPr sz="2100">
                <a:solidFill>
                  <a:schemeClr val="tx2"/>
                </a:solidFill>
              </a:defRPr>
            </a:lvl1pPr>
            <a:lvl2pPr marL="514350" indent="-171450">
              <a:buClrTx/>
              <a:buFont typeface="Wingdings" panose="05000000000000000000" pitchFamily="2" charset="2"/>
              <a:buChar char="§"/>
              <a:defRPr sz="1800">
                <a:solidFill>
                  <a:schemeClr val="tx2"/>
                </a:solidFill>
              </a:defRPr>
            </a:lvl2pPr>
            <a:lvl3pPr marL="857250" indent="-171450">
              <a:buClrTx/>
              <a:buFont typeface="Wingdings" panose="05000000000000000000" pitchFamily="2" charset="2"/>
              <a:buChar char="§"/>
              <a:defRPr sz="1500">
                <a:solidFill>
                  <a:schemeClr val="tx2"/>
                </a:solidFill>
              </a:defRPr>
            </a:lvl3pPr>
            <a:lvl4pPr marL="1200150" indent="-171450">
              <a:buClrTx/>
              <a:buFont typeface="Wingdings" panose="05000000000000000000" pitchFamily="2" charset="2"/>
              <a:buChar char="§"/>
              <a:defRPr sz="1350">
                <a:solidFill>
                  <a:schemeClr val="tx2"/>
                </a:solidFill>
              </a:defRPr>
            </a:lvl4pPr>
            <a:lvl5pPr marL="1543050" indent="-171450">
              <a:buClrTx/>
              <a:buFont typeface="Wingdings" panose="05000000000000000000" pitchFamily="2" charset="2"/>
              <a:buChar char="§"/>
              <a:defRPr sz="13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p:nvSpPr>
        <p:spPr>
          <a:xfrm>
            <a:off x="516197" y="1843548"/>
            <a:ext cx="184731" cy="300082"/>
          </a:xfrm>
          <a:prstGeom prst="rect">
            <a:avLst/>
          </a:prstGeom>
          <a:noFill/>
        </p:spPr>
        <p:txBody>
          <a:bodyPr wrap="none" rtlCol="0">
            <a:spAutoFit/>
          </a:bodyPr>
          <a:lstStyle/>
          <a:p>
            <a:endParaRPr lang="en-US" sz="1350"/>
          </a:p>
        </p:txBody>
      </p:sp>
      <p:sp>
        <p:nvSpPr>
          <p:cNvPr id="15" name="Slide Number Placeholder 5"/>
          <p:cNvSpPr>
            <a:spLocks noGrp="1"/>
          </p:cNvSpPr>
          <p:nvPr>
            <p:ph type="sldNum" sz="quarter" idx="4"/>
          </p:nvPr>
        </p:nvSpPr>
        <p:spPr>
          <a:xfrm>
            <a:off x="8610602" y="6489704"/>
            <a:ext cx="3102833" cy="365125"/>
          </a:xfrm>
          <a:prstGeom prst="rect">
            <a:avLst/>
          </a:prstGeom>
        </p:spPr>
        <p:txBody>
          <a:bodyPr vert="horz" lIns="91440" tIns="45720" rIns="91440" bIns="45720" rtlCol="0" anchor="ctr"/>
          <a:lstStyle>
            <a:lvl1pPr algn="r">
              <a:defRPr sz="825">
                <a:solidFill>
                  <a:schemeClr val="bg1"/>
                </a:solidFill>
              </a:defRPr>
            </a:lvl1pPr>
          </a:lstStyle>
          <a:p>
            <a:fld id="{048A7FD7-D788-5C4F-8784-060411599E56}" type="slidenum">
              <a:rPr lang="en-US" smtClean="0"/>
              <a:pPr/>
              <a:t>‹#›</a:t>
            </a:fld>
            <a:endParaRPr lang="en-US"/>
          </a:p>
        </p:txBody>
      </p:sp>
    </p:spTree>
    <p:extLst>
      <p:ext uri="{BB962C8B-B14F-4D97-AF65-F5344CB8AC3E}">
        <p14:creationId xmlns:p14="http://schemas.microsoft.com/office/powerpoint/2010/main" val="1426682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_Inclusive">
    <p:spTree>
      <p:nvGrpSpPr>
        <p:cNvPr id="1" name=""/>
        <p:cNvGrpSpPr/>
        <p:nvPr/>
      </p:nvGrpSpPr>
      <p:grpSpPr>
        <a:xfrm>
          <a:off x="0" y="0"/>
          <a:ext cx="0" cy="0"/>
          <a:chOff x="0" y="0"/>
          <a:chExt cx="0" cy="0"/>
        </a:xfrm>
      </p:grpSpPr>
      <p:pic>
        <p:nvPicPr>
          <p:cNvPr id="8" name="Picture Placeholder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08627" y="2248793"/>
            <a:ext cx="2743200" cy="2743200"/>
          </a:xfrm>
          <a:prstGeom prst="rect">
            <a:avLst/>
          </a:prstGeom>
        </p:spPr>
      </p:pic>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20" name="TextBox 19"/>
          <p:cNvSpPr txBox="1"/>
          <p:nvPr userDrawn="1"/>
        </p:nvSpPr>
        <p:spPr>
          <a:xfrm>
            <a:off x="740173" y="2625029"/>
            <a:ext cx="7708880" cy="840230"/>
          </a:xfrm>
          <a:prstGeom prst="rect">
            <a:avLst/>
          </a:prstGeom>
          <a:noFill/>
        </p:spPr>
        <p:txBody>
          <a:bodyPr wrap="square" rtlCol="0">
            <a:spAutoFit/>
          </a:bodyPr>
          <a:lstStyle/>
          <a:p>
            <a:pPr algn="r">
              <a:lnSpc>
                <a:spcPct val="90000"/>
              </a:lnSpc>
            </a:pPr>
            <a:r>
              <a:rPr lang="en-US" sz="5400" b="1" i="1">
                <a:solidFill>
                  <a:schemeClr val="tx2"/>
                </a:solidFill>
              </a:rPr>
              <a:t>Inclusive Excellence</a:t>
            </a:r>
          </a:p>
        </p:txBody>
      </p:sp>
      <p:pic>
        <p:nvPicPr>
          <p:cNvPr id="3" name="Picture 2">
            <a:extLst>
              <a:ext uri="{FF2B5EF4-FFF2-40B4-BE49-F238E27FC236}">
                <a16:creationId xmlns:a16="http://schemas.microsoft.com/office/drawing/2014/main" id="{B9233CAA-0B90-4859-8AD9-1F4689153A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34341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BFA9-F0A1-467D-A416-53D290BFAC48}"/>
              </a:ext>
            </a:extLst>
          </p:cNvPr>
          <p:cNvSpPr>
            <a:spLocks noGrp="1"/>
          </p:cNvSpPr>
          <p:nvPr>
            <p:ph type="title"/>
          </p:nvPr>
        </p:nvSpPr>
        <p:spPr/>
        <p:txBody>
          <a:bodyPr/>
          <a:lstStyle>
            <a:lvl1pPr algn="ctr">
              <a:defRPr>
                <a:solidFill>
                  <a:schemeClr val="tx1"/>
                </a:solidFill>
                <a:latin typeface="Arial Black" panose="020B0A04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3B41568-8704-4AB9-AAE5-C3AC299519F6}"/>
              </a:ext>
            </a:extLst>
          </p:cNvPr>
          <p:cNvSpPr>
            <a:spLocks noGrp="1"/>
          </p:cNvSpPr>
          <p:nvPr>
            <p:ph idx="1"/>
          </p:nvPr>
        </p:nvSpPr>
        <p:spPr/>
        <p:txBody>
          <a:bodyPr/>
          <a:lstStyle>
            <a:lvl1pPr marL="228600" indent="-228600">
              <a:buClrTx/>
              <a:buFont typeface="Wingdings" panose="05000000000000000000" pitchFamily="2" charset="2"/>
              <a:buChar char="§"/>
              <a:defRPr>
                <a:solidFill>
                  <a:schemeClr val="tx1"/>
                </a:solidFill>
              </a:defRPr>
            </a:lvl1pPr>
            <a:lvl2pPr marL="685800" indent="-228600">
              <a:buClrTx/>
              <a:buFont typeface="Wingdings" panose="05000000000000000000" pitchFamily="2" charset="2"/>
              <a:buChar char="§"/>
              <a:defRPr>
                <a:solidFill>
                  <a:schemeClr val="tx1"/>
                </a:solidFill>
              </a:defRPr>
            </a:lvl2pPr>
            <a:lvl3pPr marL="1143000" indent="-228600">
              <a:buClrTx/>
              <a:buFont typeface="Wingdings" panose="05000000000000000000" pitchFamily="2" charset="2"/>
              <a:buChar char="§"/>
              <a:defRPr>
                <a:solidFill>
                  <a:schemeClr val="tx1"/>
                </a:solidFill>
              </a:defRPr>
            </a:lvl3pPr>
            <a:lvl4pPr marL="1600200" indent="-228600">
              <a:buClrTx/>
              <a:buFont typeface="Wingdings" panose="05000000000000000000" pitchFamily="2" charset="2"/>
              <a:buChar char="§"/>
              <a:defRPr>
                <a:solidFill>
                  <a:schemeClr val="tx1"/>
                </a:solidFill>
              </a:defRPr>
            </a:lvl4pPr>
            <a:lvl5pPr marL="2057400" indent="-228600">
              <a:buClrTx/>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25E3D03-AA63-4827-893C-0C517638ABC5}"/>
              </a:ext>
            </a:extLst>
          </p:cNvPr>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431298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_OtherTem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512"/>
            <a:ext cx="12191999" cy="6857999"/>
          </a:xfrm>
          <a:prstGeom prst="rect">
            <a:avLst/>
          </a:prstGeom>
        </p:spPr>
      </p:pic>
      <p:pic>
        <p:nvPicPr>
          <p:cNvPr id="6" name="Picture 5">
            <a:extLst>
              <a:ext uri="{FF2B5EF4-FFF2-40B4-BE49-F238E27FC236}">
                <a16:creationId xmlns:a16="http://schemas.microsoft.com/office/drawing/2014/main" id="{B0A18000-D467-4E45-AFD6-B253FBC144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
        <p:nvSpPr>
          <p:cNvPr id="5" name="Rectangle 4">
            <a:extLst>
              <a:ext uri="{FF2B5EF4-FFF2-40B4-BE49-F238E27FC236}">
                <a16:creationId xmlns:a16="http://schemas.microsoft.com/office/drawing/2014/main" id="{48935603-7FD0-4E7A-9EDE-4490A5055917}"/>
              </a:ext>
            </a:extLst>
          </p:cNvPr>
          <p:cNvSpPr/>
          <p:nvPr userDrawn="1"/>
        </p:nvSpPr>
        <p:spPr>
          <a:xfrm>
            <a:off x="1" y="5786847"/>
            <a:ext cx="12192001" cy="107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24599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A65BFF68-D792-4958-9D55-AEAA8E87634E}"/>
              </a:ext>
            </a:extLst>
          </p:cNvPr>
          <p:cNvSpPr/>
          <p:nvPr userDrawn="1"/>
        </p:nvSpPr>
        <p:spPr>
          <a:xfrm>
            <a:off x="1" y="5786847"/>
            <a:ext cx="12192001" cy="107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13C386F0-8E97-48D6-832C-65E1E5DAA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378918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CFB6E-C9D0-437B-B665-7A2E4C2B7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49"/>
            <a:ext cx="12192000" cy="6857999"/>
          </a:xfrm>
          <a:prstGeom prst="rect">
            <a:avLst/>
          </a:prstGeom>
        </p:spPr>
      </p:pic>
      <p:sp>
        <p:nvSpPr>
          <p:cNvPr id="2" name="Title 1">
            <a:extLst>
              <a:ext uri="{FF2B5EF4-FFF2-40B4-BE49-F238E27FC236}">
                <a16:creationId xmlns:a16="http://schemas.microsoft.com/office/drawing/2014/main" id="{CA1E5901-A5E1-4513-B692-95A9F0987022}"/>
              </a:ext>
            </a:extLst>
          </p:cNvPr>
          <p:cNvSpPr>
            <a:spLocks noGrp="1"/>
          </p:cNvSpPr>
          <p:nvPr>
            <p:ph type="ctrTitle"/>
          </p:nvPr>
        </p:nvSpPr>
        <p:spPr>
          <a:xfrm>
            <a:off x="1524000" y="1122363"/>
            <a:ext cx="9144000" cy="2387600"/>
          </a:xfrm>
        </p:spPr>
        <p:txBody>
          <a:bodyPr anchor="b"/>
          <a:lstStyle>
            <a:lvl1pPr algn="ctr">
              <a:defRPr sz="6000">
                <a:solidFill>
                  <a:schemeClr val="tx2"/>
                </a:solidFill>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E70DB1A-6DCE-4B73-BB6B-0344902E4E50}"/>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EA7DDD-6D10-475C-896C-4C4849806E7A}"/>
              </a:ext>
            </a:extLst>
          </p:cNvPr>
          <p:cNvSpPr>
            <a:spLocks noGrp="1"/>
          </p:cNvSpPr>
          <p:nvPr>
            <p:ph type="dt" sz="half" idx="10"/>
          </p:nvPr>
        </p:nvSpPr>
        <p:spPr/>
        <p:txBody>
          <a:bodyPr/>
          <a:lstStyle/>
          <a:p>
            <a:fld id="{2E0C20EA-FF7A-4189-8D4F-592AE8C4E173}" type="datetime1">
              <a:rPr lang="en-US" smtClean="0"/>
              <a:t>9/2/2021</a:t>
            </a:fld>
            <a:endParaRPr lang="en-US"/>
          </a:p>
        </p:txBody>
      </p:sp>
      <p:sp>
        <p:nvSpPr>
          <p:cNvPr id="5" name="Footer Placeholder 4">
            <a:extLst>
              <a:ext uri="{FF2B5EF4-FFF2-40B4-BE49-F238E27FC236}">
                <a16:creationId xmlns:a16="http://schemas.microsoft.com/office/drawing/2014/main" id="{43E5CE44-3FB6-4922-AD03-FBCBB5D60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F5035-6C04-4CFF-A4F3-8C6FB068C806}"/>
              </a:ext>
            </a:extLst>
          </p:cNvPr>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948464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BFA9-F0A1-467D-A416-53D290BFAC48}"/>
              </a:ext>
            </a:extLst>
          </p:cNvPr>
          <p:cNvSpPr>
            <a:spLocks noGrp="1"/>
          </p:cNvSpPr>
          <p:nvPr>
            <p:ph type="title"/>
          </p:nvPr>
        </p:nvSpPr>
        <p:spPr/>
        <p:txBody>
          <a:bodyPr/>
          <a:lstStyle>
            <a:lvl1pPr algn="ctr">
              <a:defRPr>
                <a:solidFill>
                  <a:schemeClr val="tx1"/>
                </a:solidFill>
                <a:latin typeface="Arial Black" panose="020B0A04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3B41568-8704-4AB9-AAE5-C3AC299519F6}"/>
              </a:ext>
            </a:extLst>
          </p:cNvPr>
          <p:cNvSpPr>
            <a:spLocks noGrp="1"/>
          </p:cNvSpPr>
          <p:nvPr>
            <p:ph idx="1"/>
          </p:nvPr>
        </p:nvSpPr>
        <p:spPr/>
        <p:txBody>
          <a:bodyPr/>
          <a:lstStyle>
            <a:lvl1pPr marL="228600" indent="-228600">
              <a:buClrTx/>
              <a:buFont typeface="Wingdings" panose="05000000000000000000" pitchFamily="2" charset="2"/>
              <a:buChar char="§"/>
              <a:defRPr>
                <a:solidFill>
                  <a:schemeClr val="tx1"/>
                </a:solidFill>
              </a:defRPr>
            </a:lvl1pPr>
            <a:lvl2pPr marL="685800" indent="-228600">
              <a:buClrTx/>
              <a:buFont typeface="Wingdings" panose="05000000000000000000" pitchFamily="2" charset="2"/>
              <a:buChar char="§"/>
              <a:defRPr>
                <a:solidFill>
                  <a:schemeClr val="tx1"/>
                </a:solidFill>
              </a:defRPr>
            </a:lvl2pPr>
            <a:lvl3pPr marL="1143000" indent="-228600">
              <a:buClrTx/>
              <a:buFont typeface="Wingdings" panose="05000000000000000000" pitchFamily="2" charset="2"/>
              <a:buChar char="§"/>
              <a:defRPr>
                <a:solidFill>
                  <a:schemeClr val="tx1"/>
                </a:solidFill>
              </a:defRPr>
            </a:lvl3pPr>
            <a:lvl4pPr marL="1600200" indent="-228600">
              <a:buClrTx/>
              <a:buFont typeface="Wingdings" panose="05000000000000000000" pitchFamily="2" charset="2"/>
              <a:buChar char="§"/>
              <a:defRPr>
                <a:solidFill>
                  <a:schemeClr val="tx1"/>
                </a:solidFill>
              </a:defRPr>
            </a:lvl4pPr>
            <a:lvl5pPr marL="2057400" indent="-228600">
              <a:buClrTx/>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25E3D03-AA63-4827-893C-0C517638ABC5}"/>
              </a:ext>
            </a:extLst>
          </p:cNvPr>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743077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15D7-C2EF-4454-BF32-45668A7499F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AEA604C-3F29-40B4-A3BB-0AD8CAA30F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16F9-026D-43E9-A3DD-DF83E7B13E48}"/>
              </a:ext>
            </a:extLst>
          </p:cNvPr>
          <p:cNvSpPr>
            <a:spLocks noGrp="1"/>
          </p:cNvSpPr>
          <p:nvPr>
            <p:ph type="dt" sz="half" idx="10"/>
          </p:nvPr>
        </p:nvSpPr>
        <p:spPr/>
        <p:txBody>
          <a:bodyPr/>
          <a:lstStyle/>
          <a:p>
            <a:fld id="{B313AAD9-FA5D-42A1-BCED-F9FB393840A6}" type="datetimeFigureOut">
              <a:rPr lang="en-US" smtClean="0"/>
              <a:t>9/2/2021</a:t>
            </a:fld>
            <a:endParaRPr lang="en-US"/>
          </a:p>
        </p:txBody>
      </p:sp>
      <p:sp>
        <p:nvSpPr>
          <p:cNvPr id="5" name="Footer Placeholder 4">
            <a:extLst>
              <a:ext uri="{FF2B5EF4-FFF2-40B4-BE49-F238E27FC236}">
                <a16:creationId xmlns:a16="http://schemas.microsoft.com/office/drawing/2014/main" id="{82FE4B9F-C699-4353-BB22-6B0F7F3C4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A0BE4-5A65-4B02-BDBF-E615A71A4F01}"/>
              </a:ext>
            </a:extLst>
          </p:cNvPr>
          <p:cNvSpPr>
            <a:spLocks noGrp="1"/>
          </p:cNvSpPr>
          <p:nvPr>
            <p:ph type="sldNum" sz="quarter" idx="12"/>
          </p:nvPr>
        </p:nvSpPr>
        <p:spPr/>
        <p:txBody>
          <a:bodyPr/>
          <a:lstStyle/>
          <a:p>
            <a:fld id="{09823FDF-9B9C-4EF7-9CE4-1D9AB8096ACF}" type="slidenum">
              <a:rPr lang="en-US" smtClean="0"/>
              <a:t>‹#›</a:t>
            </a:fld>
            <a:endParaRPr lang="en-US"/>
          </a:p>
        </p:txBody>
      </p:sp>
      <p:pic>
        <p:nvPicPr>
          <p:cNvPr id="7" name="Picture 6">
            <a:extLst>
              <a:ext uri="{FF2B5EF4-FFF2-40B4-BE49-F238E27FC236}">
                <a16:creationId xmlns:a16="http://schemas.microsoft.com/office/drawing/2014/main" id="{09AB993B-7F4D-4DEF-83ED-B208E29BDE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416570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6284-FBDD-4B0B-B8F7-2E0B23390D31}"/>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7A1EFB-DA9E-4EC7-B4B6-542487A39E84}"/>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1114DA-9E87-4438-9380-6D88E8D4A6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514FE-658D-475B-91A7-F1B4B9171889}"/>
              </a:ext>
            </a:extLst>
          </p:cNvPr>
          <p:cNvSpPr>
            <a:spLocks noGrp="1"/>
          </p:cNvSpPr>
          <p:nvPr>
            <p:ph type="dt" sz="half" idx="10"/>
          </p:nvPr>
        </p:nvSpPr>
        <p:spPr/>
        <p:txBody>
          <a:bodyPr/>
          <a:lstStyle/>
          <a:p>
            <a:fld id="{B313AAD9-FA5D-42A1-BCED-F9FB393840A6}" type="datetimeFigureOut">
              <a:rPr lang="en-US" smtClean="0"/>
              <a:t>9/2/2021</a:t>
            </a:fld>
            <a:endParaRPr lang="en-US"/>
          </a:p>
        </p:txBody>
      </p:sp>
      <p:sp>
        <p:nvSpPr>
          <p:cNvPr id="6" name="Footer Placeholder 5">
            <a:extLst>
              <a:ext uri="{FF2B5EF4-FFF2-40B4-BE49-F238E27FC236}">
                <a16:creationId xmlns:a16="http://schemas.microsoft.com/office/drawing/2014/main" id="{919491C5-57D0-47D9-A75E-49C076E2F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753E3-68C5-4651-B60A-B154D3133965}"/>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8" name="Rectangle 7">
            <a:extLst>
              <a:ext uri="{FF2B5EF4-FFF2-40B4-BE49-F238E27FC236}">
                <a16:creationId xmlns:a16="http://schemas.microsoft.com/office/drawing/2014/main" id="{5CCA5970-06B9-4B98-9CC3-D75AB7E4190A}"/>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FDC19E0-C3BF-479C-82A3-FFCAC4C091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3236995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3610-18E4-4802-94F3-3C30E7F7B73D}"/>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63B68E8-6CE0-45BC-9563-AB8AA5737DF0}"/>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89A8B-D7C8-4E75-9578-BB68CB084BB0}"/>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FEFDE-72F4-47E8-9B00-0537B5B9E7E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793DC-A6C0-4D1C-B0CA-FDA9CFE36605}"/>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3AABB8-6D69-49ED-959D-B3DBC58C8485}"/>
              </a:ext>
            </a:extLst>
          </p:cNvPr>
          <p:cNvSpPr>
            <a:spLocks noGrp="1"/>
          </p:cNvSpPr>
          <p:nvPr>
            <p:ph type="dt" sz="half" idx="10"/>
          </p:nvPr>
        </p:nvSpPr>
        <p:spPr/>
        <p:txBody>
          <a:bodyPr/>
          <a:lstStyle/>
          <a:p>
            <a:fld id="{B313AAD9-FA5D-42A1-BCED-F9FB393840A6}" type="datetimeFigureOut">
              <a:rPr lang="en-US" smtClean="0"/>
              <a:t>9/2/2021</a:t>
            </a:fld>
            <a:endParaRPr lang="en-US"/>
          </a:p>
        </p:txBody>
      </p:sp>
      <p:sp>
        <p:nvSpPr>
          <p:cNvPr id="8" name="Footer Placeholder 7">
            <a:extLst>
              <a:ext uri="{FF2B5EF4-FFF2-40B4-BE49-F238E27FC236}">
                <a16:creationId xmlns:a16="http://schemas.microsoft.com/office/drawing/2014/main" id="{0F3C6484-C02B-4543-A588-1C4D0F2D4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10452-247A-4289-ACFF-14E27DF0E8DC}"/>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10" name="Rectangle 9">
            <a:extLst>
              <a:ext uri="{FF2B5EF4-FFF2-40B4-BE49-F238E27FC236}">
                <a16:creationId xmlns:a16="http://schemas.microsoft.com/office/drawing/2014/main" id="{83EC47F9-847C-48C9-ABBA-D198D04CE1B0}"/>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E2680775-91C1-472D-AB78-ED56542449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3361320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0D2E-42FC-4D1F-B086-6505981B420E}"/>
              </a:ext>
            </a:extLst>
          </p:cNvPr>
          <p:cNvSpPr>
            <a:spLocks noGrp="1"/>
          </p:cNvSpPr>
          <p:nvPr>
            <p:ph type="title"/>
          </p:nvPr>
        </p:nvSpPr>
        <p:spPr/>
        <p:txBody>
          <a:bodyPr/>
          <a:lstStyle>
            <a:lvl1pPr algn="ctr">
              <a:defRPr>
                <a:solidFill>
                  <a:schemeClr val="tx1"/>
                </a:solidFill>
                <a:latin typeface="Arial Black" panose="020B0A040201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230C246-90EB-43BF-98A3-98CF6439DE3B}"/>
              </a:ext>
            </a:extLst>
          </p:cNvPr>
          <p:cNvSpPr>
            <a:spLocks noGrp="1"/>
          </p:cNvSpPr>
          <p:nvPr>
            <p:ph type="dt" sz="half" idx="10"/>
          </p:nvPr>
        </p:nvSpPr>
        <p:spPr/>
        <p:txBody>
          <a:bodyPr/>
          <a:lstStyle/>
          <a:p>
            <a:fld id="{8715E4A2-5BBC-465A-8F04-D58E3186B83D}" type="datetime1">
              <a:rPr lang="en-US" smtClean="0"/>
              <a:pPr/>
              <a:t>9/2/2021</a:t>
            </a:fld>
            <a:endParaRPr lang="en-US"/>
          </a:p>
        </p:txBody>
      </p:sp>
      <p:sp>
        <p:nvSpPr>
          <p:cNvPr id="4" name="Footer Placeholder 3">
            <a:extLst>
              <a:ext uri="{FF2B5EF4-FFF2-40B4-BE49-F238E27FC236}">
                <a16:creationId xmlns:a16="http://schemas.microsoft.com/office/drawing/2014/main" id="{ACAEE1C7-DD43-4454-B702-8CB97C32B4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ECFB89-42B5-42D5-803B-661BA201D7B8}"/>
              </a:ext>
            </a:extLst>
          </p:cNvPr>
          <p:cNvSpPr>
            <a:spLocks noGrp="1"/>
          </p:cNvSpPr>
          <p:nvPr>
            <p:ph type="sldNum" sz="quarter" idx="12"/>
          </p:nvPr>
        </p:nvSpPr>
        <p:spPr/>
        <p:txBody>
          <a:bodyPr/>
          <a:lstStyle/>
          <a:p>
            <a:fld id="{C6C19187-0210-4CC7-AE51-7FFB2AB55339}" type="slidenum">
              <a:rPr lang="en-US" smtClean="0"/>
              <a:pPr/>
              <a:t>‹#›</a:t>
            </a:fld>
            <a:endParaRPr lang="en-US"/>
          </a:p>
        </p:txBody>
      </p:sp>
    </p:spTree>
    <p:extLst>
      <p:ext uri="{BB962C8B-B14F-4D97-AF65-F5344CB8AC3E}">
        <p14:creationId xmlns:p14="http://schemas.microsoft.com/office/powerpoint/2010/main" val="277343310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A4492-1C01-406F-87D3-D38CB635D62E}"/>
              </a:ext>
            </a:extLst>
          </p:cNvPr>
          <p:cNvSpPr>
            <a:spLocks noGrp="1"/>
          </p:cNvSpPr>
          <p:nvPr>
            <p:ph type="dt" sz="half" idx="10"/>
          </p:nvPr>
        </p:nvSpPr>
        <p:spPr/>
        <p:txBody>
          <a:bodyPr/>
          <a:lstStyle/>
          <a:p>
            <a:fld id="{FE0924F3-9107-4B27-A238-A67E4B823817}" type="datetime1">
              <a:rPr lang="en-US" smtClean="0"/>
              <a:pPr/>
              <a:t>9/2/2021</a:t>
            </a:fld>
            <a:endParaRPr lang="en-US"/>
          </a:p>
        </p:txBody>
      </p:sp>
      <p:sp>
        <p:nvSpPr>
          <p:cNvPr id="3" name="Footer Placeholder 2">
            <a:extLst>
              <a:ext uri="{FF2B5EF4-FFF2-40B4-BE49-F238E27FC236}">
                <a16:creationId xmlns:a16="http://schemas.microsoft.com/office/drawing/2014/main" id="{C220CC74-99D0-40A4-9AA2-E8FD591401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22EA97-C5ED-4704-9B9D-04A7F507298C}"/>
              </a:ext>
            </a:extLst>
          </p:cNvPr>
          <p:cNvSpPr>
            <a:spLocks noGrp="1"/>
          </p:cNvSpPr>
          <p:nvPr>
            <p:ph type="sldNum" sz="quarter" idx="12"/>
          </p:nvPr>
        </p:nvSpPr>
        <p:spPr/>
        <p:txBody>
          <a:bodyPr/>
          <a:lstStyle/>
          <a:p>
            <a:fld id="{C6C19187-0210-4CC7-AE51-7FFB2AB55339}" type="slidenum">
              <a:rPr lang="en-US" smtClean="0"/>
              <a:pPr/>
              <a:t>‹#›</a:t>
            </a:fld>
            <a:endParaRPr lang="en-US"/>
          </a:p>
        </p:txBody>
      </p:sp>
    </p:spTree>
    <p:extLst>
      <p:ext uri="{BB962C8B-B14F-4D97-AF65-F5344CB8AC3E}">
        <p14:creationId xmlns:p14="http://schemas.microsoft.com/office/powerpoint/2010/main" val="363693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8FE5-8A6E-4E96-B5E7-201F3AABB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84C8B-38CB-4600-98F8-AFD9DD19D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43D54-9905-4AB2-B8D8-26325C550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3DB62-C27B-43A6-90D4-835C4054B5FD}"/>
              </a:ext>
            </a:extLst>
          </p:cNvPr>
          <p:cNvSpPr>
            <a:spLocks noGrp="1"/>
          </p:cNvSpPr>
          <p:nvPr>
            <p:ph type="dt" sz="half" idx="10"/>
          </p:nvPr>
        </p:nvSpPr>
        <p:spPr/>
        <p:txBody>
          <a:bodyPr/>
          <a:lstStyle/>
          <a:p>
            <a:fld id="{B313AAD9-FA5D-42A1-BCED-F9FB393840A6}" type="datetimeFigureOut">
              <a:rPr lang="en-US" smtClean="0"/>
              <a:t>9/2/2021</a:t>
            </a:fld>
            <a:endParaRPr lang="en-US"/>
          </a:p>
        </p:txBody>
      </p:sp>
      <p:sp>
        <p:nvSpPr>
          <p:cNvPr id="6" name="Footer Placeholder 5">
            <a:extLst>
              <a:ext uri="{FF2B5EF4-FFF2-40B4-BE49-F238E27FC236}">
                <a16:creationId xmlns:a16="http://schemas.microsoft.com/office/drawing/2014/main" id="{A5A36E56-5F31-47BC-B15C-16D2DF741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962D1-8F30-4956-8108-AFE0F65A9E24}"/>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8" name="Rectangle 7">
            <a:extLst>
              <a:ext uri="{FF2B5EF4-FFF2-40B4-BE49-F238E27FC236}">
                <a16:creationId xmlns:a16="http://schemas.microsoft.com/office/drawing/2014/main" id="{B869936B-0453-458A-922C-E1D6C3AB6002}"/>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6004D796-97E1-483C-AD03-BCC74F60B2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03436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15D7-C2EF-4454-BF32-45668A7499F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AEA604C-3F29-40B4-A3BB-0AD8CAA30F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16F9-026D-43E9-A3DD-DF83E7B13E48}"/>
              </a:ext>
            </a:extLst>
          </p:cNvPr>
          <p:cNvSpPr>
            <a:spLocks noGrp="1"/>
          </p:cNvSpPr>
          <p:nvPr>
            <p:ph type="dt" sz="half" idx="10"/>
          </p:nvPr>
        </p:nvSpPr>
        <p:spPr/>
        <p:txBody>
          <a:bodyPr/>
          <a:lstStyle/>
          <a:p>
            <a:fld id="{C202124A-7BB7-43DA-87ED-0ABEF9D09CA9}" type="datetime1">
              <a:rPr lang="en-US" smtClean="0"/>
              <a:t>9/2/2021</a:t>
            </a:fld>
            <a:endParaRPr lang="en-US"/>
          </a:p>
        </p:txBody>
      </p:sp>
      <p:sp>
        <p:nvSpPr>
          <p:cNvPr id="5" name="Footer Placeholder 4">
            <a:extLst>
              <a:ext uri="{FF2B5EF4-FFF2-40B4-BE49-F238E27FC236}">
                <a16:creationId xmlns:a16="http://schemas.microsoft.com/office/drawing/2014/main" id="{82FE4B9F-C699-4353-BB22-6B0F7F3C4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A0BE4-5A65-4B02-BDBF-E615A71A4F01}"/>
              </a:ext>
            </a:extLst>
          </p:cNvPr>
          <p:cNvSpPr>
            <a:spLocks noGrp="1"/>
          </p:cNvSpPr>
          <p:nvPr>
            <p:ph type="sldNum" sz="quarter" idx="12"/>
          </p:nvPr>
        </p:nvSpPr>
        <p:spPr/>
        <p:txBody>
          <a:bodyPr/>
          <a:lstStyle/>
          <a:p>
            <a:fld id="{09823FDF-9B9C-4EF7-9CE4-1D9AB8096ACF}" type="slidenum">
              <a:rPr lang="en-US" smtClean="0"/>
              <a:t>‹#›</a:t>
            </a:fld>
            <a:endParaRPr lang="en-US"/>
          </a:p>
        </p:txBody>
      </p:sp>
      <p:pic>
        <p:nvPicPr>
          <p:cNvPr id="7" name="Picture 6">
            <a:extLst>
              <a:ext uri="{FF2B5EF4-FFF2-40B4-BE49-F238E27FC236}">
                <a16:creationId xmlns:a16="http://schemas.microsoft.com/office/drawing/2014/main" id="{09AB993B-7F4D-4DEF-83ED-B208E29BDE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723945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37C2-D255-413E-AD3A-802532FD9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ADB6B-D8C5-4C01-BF70-285E8FA05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04E77-95F8-4C84-B10A-DE2A3ECCE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C6598-AA20-4427-80DD-4429F7C13212}"/>
              </a:ext>
            </a:extLst>
          </p:cNvPr>
          <p:cNvSpPr>
            <a:spLocks noGrp="1"/>
          </p:cNvSpPr>
          <p:nvPr>
            <p:ph type="dt" sz="half" idx="10"/>
          </p:nvPr>
        </p:nvSpPr>
        <p:spPr/>
        <p:txBody>
          <a:bodyPr/>
          <a:lstStyle/>
          <a:p>
            <a:fld id="{B313AAD9-FA5D-42A1-BCED-F9FB393840A6}" type="datetimeFigureOut">
              <a:rPr lang="en-US" smtClean="0"/>
              <a:t>9/2/2021</a:t>
            </a:fld>
            <a:endParaRPr lang="en-US"/>
          </a:p>
        </p:txBody>
      </p:sp>
      <p:sp>
        <p:nvSpPr>
          <p:cNvPr id="6" name="Footer Placeholder 5">
            <a:extLst>
              <a:ext uri="{FF2B5EF4-FFF2-40B4-BE49-F238E27FC236}">
                <a16:creationId xmlns:a16="http://schemas.microsoft.com/office/drawing/2014/main" id="{B6EB4DFD-B460-4279-A37D-C75EF5337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E9561-8551-4FF4-8FD6-CF3388393409}"/>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8" name="Rectangle 7">
            <a:extLst>
              <a:ext uri="{FF2B5EF4-FFF2-40B4-BE49-F238E27FC236}">
                <a16:creationId xmlns:a16="http://schemas.microsoft.com/office/drawing/2014/main" id="{66B3D06D-1C36-4657-8268-22622DD2B84C}"/>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429F39B-DB77-49B6-9AC4-F05E43BDA5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315144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5090D6C-E5CD-483E-A296-EABC0BA13FAA}"/>
              </a:ext>
            </a:extLst>
          </p:cNvPr>
          <p:cNvSpPr>
            <a:spLocks noGrp="1"/>
          </p:cNvSpPr>
          <p:nvPr>
            <p:ph type="title" hasCustomPrompt="1"/>
          </p:nvPr>
        </p:nvSpPr>
        <p:spPr>
          <a:xfrm>
            <a:off x="838200" y="252016"/>
            <a:ext cx="10515600" cy="886892"/>
          </a:xfrm>
        </p:spPr>
        <p:txBody>
          <a:bodyPr/>
          <a:lstStyle>
            <a:lvl1pPr algn="l">
              <a:defRPr>
                <a:solidFill>
                  <a:schemeClr val="tx1"/>
                </a:solidFill>
                <a:latin typeface="Arial Black" panose="020B0A0402010202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A6874BB7-A431-409D-9B65-E2F1782457BE}"/>
              </a:ext>
            </a:extLst>
          </p:cNvPr>
          <p:cNvSpPr>
            <a:spLocks noGrp="1"/>
          </p:cNvSpPr>
          <p:nvPr>
            <p:ph idx="1"/>
          </p:nvPr>
        </p:nvSpPr>
        <p:spPr>
          <a:xfrm>
            <a:off x="838200" y="1558749"/>
            <a:ext cx="10515600" cy="4114502"/>
          </a:xfrm>
        </p:spPr>
        <p:txBody>
          <a:bodyPr>
            <a:normAutofit/>
          </a:bodyPr>
          <a:lstStyle>
            <a:lvl1pPr marL="171450" indent="-171450">
              <a:buClrTx/>
              <a:buFont typeface="Wingdings" panose="05000000000000000000" pitchFamily="2" charset="2"/>
              <a:buChar char="§"/>
              <a:defRPr sz="2800">
                <a:solidFill>
                  <a:schemeClr val="tx1"/>
                </a:solidFill>
                <a:latin typeface="Calibri" panose="020F0502020204030204" pitchFamily="34" charset="0"/>
                <a:cs typeface="Calibri" panose="020F0502020204030204" pitchFamily="34" charset="0"/>
              </a:defRPr>
            </a:lvl1pPr>
            <a:lvl2pPr marL="514350" indent="-171450">
              <a:buClrTx/>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2pPr>
            <a:lvl3pPr marL="857250" indent="-171450">
              <a:buClrTx/>
              <a:buFont typeface="Wingdings" panose="05000000000000000000" pitchFamily="2" charset="2"/>
              <a:buChar char="§"/>
              <a:defRPr sz="2000">
                <a:solidFill>
                  <a:schemeClr val="tx1"/>
                </a:solidFill>
                <a:latin typeface="Calibri" panose="020F0502020204030204" pitchFamily="34" charset="0"/>
                <a:cs typeface="Calibri" panose="020F0502020204030204" pitchFamily="34" charset="0"/>
              </a:defRPr>
            </a:lvl3pPr>
            <a:lvl4pPr marL="1200150" indent="-171450">
              <a:buClrTx/>
              <a:buFont typeface="Wingdings" panose="05000000000000000000" pitchFamily="2" charset="2"/>
              <a:buChar char="§"/>
              <a:defRPr sz="1800">
                <a:solidFill>
                  <a:schemeClr val="tx1"/>
                </a:solidFill>
                <a:latin typeface="Calibri" panose="020F0502020204030204" pitchFamily="34" charset="0"/>
                <a:cs typeface="Calibri" panose="020F0502020204030204" pitchFamily="34" charset="0"/>
              </a:defRPr>
            </a:lvl4pPr>
            <a:lvl5pPr marL="1543050" indent="-171450">
              <a:buClrTx/>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a:extLst>
              <a:ext uri="{FF2B5EF4-FFF2-40B4-BE49-F238E27FC236}">
                <a16:creationId xmlns:a16="http://schemas.microsoft.com/office/drawing/2014/main" id="{4D7413FD-A40E-405C-A634-6B15EF0DA3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15490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Header_Stud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4" name="Date Placeholder 3"/>
          <p:cNvSpPr>
            <a:spLocks noGrp="1"/>
          </p:cNvSpPr>
          <p:nvPr>
            <p:ph type="dt" sz="half" idx="10"/>
          </p:nvPr>
        </p:nvSpPr>
        <p:spPr/>
        <p:txBody>
          <a:bodyPr/>
          <a:lstStyle/>
          <a:p>
            <a:fld id="{14E617FB-8185-974E-8BF9-AD669BD63726}"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a:p>
        </p:txBody>
      </p:sp>
      <p:pic>
        <p:nvPicPr>
          <p:cNvPr id="8" name="Picture Placeholder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08627" y="2259418"/>
            <a:ext cx="2743200" cy="2743200"/>
          </a:xfrm>
          <a:prstGeom prst="rect">
            <a:avLst/>
          </a:prstGeom>
        </p:spPr>
      </p:pic>
      <p:sp>
        <p:nvSpPr>
          <p:cNvPr id="2" name="TextBox 1"/>
          <p:cNvSpPr txBox="1"/>
          <p:nvPr userDrawn="1"/>
        </p:nvSpPr>
        <p:spPr>
          <a:xfrm>
            <a:off x="539139" y="2588770"/>
            <a:ext cx="7855835" cy="840230"/>
          </a:xfrm>
          <a:prstGeom prst="rect">
            <a:avLst/>
          </a:prstGeom>
          <a:noFill/>
        </p:spPr>
        <p:txBody>
          <a:bodyPr wrap="square" rtlCol="0">
            <a:spAutoFit/>
          </a:bodyPr>
          <a:lstStyle/>
          <a:p>
            <a:pPr algn="r">
              <a:lnSpc>
                <a:spcPct val="90000"/>
              </a:lnSpc>
            </a:pPr>
            <a:r>
              <a:rPr lang="en-US" sz="5400" b="1" i="1">
                <a:solidFill>
                  <a:schemeClr val="tx2"/>
                </a:solidFill>
              </a:rPr>
              <a:t>Student Success</a:t>
            </a:r>
          </a:p>
        </p:txBody>
      </p:sp>
      <p:pic>
        <p:nvPicPr>
          <p:cNvPr id="9" name="Picture 8">
            <a:extLst>
              <a:ext uri="{FF2B5EF4-FFF2-40B4-BE49-F238E27FC236}">
                <a16:creationId xmlns:a16="http://schemas.microsoft.com/office/drawing/2014/main" id="{1EE99010-F705-46CB-8AD5-98B007ED2E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849687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_Stewar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pic>
        <p:nvPicPr>
          <p:cNvPr id="8" name="Picture Placeholder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08627" y="2248793"/>
            <a:ext cx="2743200" cy="2743200"/>
          </a:xfrm>
          <a:prstGeom prst="rect">
            <a:avLst/>
          </a:prstGeom>
        </p:spPr>
      </p:pic>
      <p:sp>
        <p:nvSpPr>
          <p:cNvPr id="20" name="TextBox 19"/>
          <p:cNvSpPr txBox="1"/>
          <p:nvPr userDrawn="1"/>
        </p:nvSpPr>
        <p:spPr>
          <a:xfrm>
            <a:off x="803660" y="1706451"/>
            <a:ext cx="7708880" cy="1588127"/>
          </a:xfrm>
          <a:prstGeom prst="rect">
            <a:avLst/>
          </a:prstGeom>
          <a:noFill/>
        </p:spPr>
        <p:txBody>
          <a:bodyPr wrap="square" rtlCol="0">
            <a:spAutoFit/>
          </a:bodyPr>
          <a:lstStyle/>
          <a:p>
            <a:pPr algn="r">
              <a:lnSpc>
                <a:spcPct val="90000"/>
              </a:lnSpc>
            </a:pPr>
            <a:r>
              <a:rPr lang="en-US" sz="5400" b="1" i="1">
                <a:solidFill>
                  <a:schemeClr val="tx2"/>
                </a:solidFill>
              </a:rPr>
              <a:t>Planning, Operations and Stewardship</a:t>
            </a:r>
          </a:p>
        </p:txBody>
      </p:sp>
      <p:pic>
        <p:nvPicPr>
          <p:cNvPr id="3" name="Picture 2">
            <a:extLst>
              <a:ext uri="{FF2B5EF4-FFF2-40B4-BE49-F238E27FC236}">
                <a16:creationId xmlns:a16="http://schemas.microsoft.com/office/drawing/2014/main" id="{C8BBA40F-7286-41CF-A9AF-DEDCF9174D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3619823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sp>
        <p:nvSpPr>
          <p:cNvPr id="11" name="Rectangle 10"/>
          <p:cNvSpPr/>
          <p:nvPr userDrawn="1"/>
        </p:nvSpPr>
        <p:spPr>
          <a:xfrm>
            <a:off x="1"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8715E4A2-5BBC-465A-8F04-D58E3186B83D}" type="datetime1">
              <a:rPr lang="en-US" smtClean="0"/>
              <a:pPr/>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pPr/>
              <a:t>‹#›</a:t>
            </a:fld>
            <a:endParaRPr lang="en-US"/>
          </a:p>
        </p:txBody>
      </p:sp>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56304" y="0"/>
            <a:ext cx="0" cy="60899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5" cy="5429620"/>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76449" y="365127"/>
            <a:ext cx="2552687" cy="5429619"/>
          </a:xfrm>
        </p:spPr>
        <p:txBody>
          <a:bodyPr>
            <a:normAutofit/>
          </a:bodyPr>
          <a:lstStyle>
            <a:lvl1pPr algn="r">
              <a:defRPr sz="2400"/>
            </a:lvl1pPr>
          </a:lstStyle>
          <a:p>
            <a:r>
              <a:rPr lang="en-US"/>
              <a:t>Click to edit Master title style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1038001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5D3EE7-C70B-4B3D-9162-1AA1CABFEBF9}"/>
              </a:ext>
            </a:extLst>
          </p:cNvPr>
          <p:cNvSpPr>
            <a:spLocks noGrp="1"/>
          </p:cNvSpPr>
          <p:nvPr>
            <p:ph type="ctrTitle" hasCustomPrompt="1"/>
          </p:nvPr>
        </p:nvSpPr>
        <p:spPr>
          <a:xfrm>
            <a:off x="1524000" y="1122363"/>
            <a:ext cx="9144000" cy="2025951"/>
          </a:xfrm>
        </p:spPr>
        <p:txBody>
          <a:bodyPr anchor="b">
            <a:normAutofit/>
          </a:bodyPr>
          <a:lstStyle>
            <a:lvl1pPr algn="ctr">
              <a:defRPr sz="4400" b="1">
                <a:solidFill>
                  <a:schemeClr val="tx2"/>
                </a:solidFill>
                <a:latin typeface="Arial Black" panose="020B0A04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571A52E-0F3E-40FC-BC5E-AB22E9C7E2B1}"/>
              </a:ext>
            </a:extLst>
          </p:cNvPr>
          <p:cNvSpPr>
            <a:spLocks noGrp="1"/>
          </p:cNvSpPr>
          <p:nvPr>
            <p:ph type="subTitle" idx="1"/>
          </p:nvPr>
        </p:nvSpPr>
        <p:spPr>
          <a:xfrm>
            <a:off x="1524000" y="3283805"/>
            <a:ext cx="9144000" cy="186641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EB548D9B-A3EA-4562-BB1B-01AB753DEB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2448900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76781E8-5148-4D4D-A8F1-E09AB668A717}"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395996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clusion_Skyli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0799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_Gold">
    <p:spTree>
      <p:nvGrpSpPr>
        <p:cNvPr id="1" name=""/>
        <p:cNvGrpSpPr/>
        <p:nvPr/>
      </p:nvGrpSpPr>
      <p:grpSpPr>
        <a:xfrm>
          <a:off x="0" y="0"/>
          <a:ext cx="0" cy="0"/>
          <a:chOff x="0" y="0"/>
          <a:chExt cx="0" cy="0"/>
        </a:xfrm>
      </p:grpSpPr>
      <p:sp>
        <p:nvSpPr>
          <p:cNvPr id="2" name="Title 1"/>
          <p:cNvSpPr>
            <a:spLocks noGrp="1"/>
          </p:cNvSpPr>
          <p:nvPr>
            <p:ph type="title"/>
          </p:nvPr>
        </p:nvSpPr>
        <p:spPr>
          <a:xfrm>
            <a:off x="467172" y="365126"/>
            <a:ext cx="11246265" cy="856688"/>
          </a:xfrm>
        </p:spPr>
        <p:txBody>
          <a:bodyPr>
            <a:noAutofit/>
          </a:bodyPr>
          <a:lstStyle>
            <a:lvl1pPr algn="ctr">
              <a:defRPr sz="3000" b="1">
                <a:solidFill>
                  <a:schemeClr val="tx2"/>
                </a:solidFill>
                <a:latin typeface="Arial Black" panose="020B0A040201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471451" y="1515979"/>
            <a:ext cx="11241984" cy="4354982"/>
          </a:xfrm>
        </p:spPr>
        <p:txBody>
          <a:bodyPr>
            <a:normAutofit/>
          </a:bodyPr>
          <a:lstStyle>
            <a:lvl1pPr marL="171450" indent="-171450">
              <a:buClrTx/>
              <a:buFont typeface="Wingdings" panose="05000000000000000000" pitchFamily="2" charset="2"/>
              <a:buChar char="§"/>
              <a:defRPr sz="2100">
                <a:solidFill>
                  <a:schemeClr val="tx2"/>
                </a:solidFill>
              </a:defRPr>
            </a:lvl1pPr>
            <a:lvl2pPr marL="514350" indent="-171450">
              <a:buClrTx/>
              <a:buFont typeface="Wingdings" panose="05000000000000000000" pitchFamily="2" charset="2"/>
              <a:buChar char="§"/>
              <a:defRPr sz="1800">
                <a:solidFill>
                  <a:schemeClr val="tx2"/>
                </a:solidFill>
              </a:defRPr>
            </a:lvl2pPr>
            <a:lvl3pPr marL="857250" indent="-171450">
              <a:buClrTx/>
              <a:buFont typeface="Wingdings" panose="05000000000000000000" pitchFamily="2" charset="2"/>
              <a:buChar char="§"/>
              <a:defRPr sz="1500">
                <a:solidFill>
                  <a:schemeClr val="tx2"/>
                </a:solidFill>
              </a:defRPr>
            </a:lvl3pPr>
            <a:lvl4pPr marL="1200150" indent="-171450">
              <a:buClrTx/>
              <a:buFont typeface="Wingdings" panose="05000000000000000000" pitchFamily="2" charset="2"/>
              <a:buChar char="§"/>
              <a:defRPr sz="1350">
                <a:solidFill>
                  <a:schemeClr val="tx2"/>
                </a:solidFill>
              </a:defRPr>
            </a:lvl4pPr>
            <a:lvl5pPr marL="1543050" indent="-171450">
              <a:buClrTx/>
              <a:buFont typeface="Wingdings" panose="05000000000000000000" pitchFamily="2" charset="2"/>
              <a:buChar char="§"/>
              <a:defRPr sz="13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p:nvSpPr>
        <p:spPr>
          <a:xfrm>
            <a:off x="516197" y="1843548"/>
            <a:ext cx="184731" cy="300082"/>
          </a:xfrm>
          <a:prstGeom prst="rect">
            <a:avLst/>
          </a:prstGeom>
          <a:noFill/>
        </p:spPr>
        <p:txBody>
          <a:bodyPr wrap="none" rtlCol="0">
            <a:spAutoFit/>
          </a:bodyPr>
          <a:lstStyle/>
          <a:p>
            <a:endParaRPr lang="en-US" sz="1350"/>
          </a:p>
        </p:txBody>
      </p:sp>
      <p:sp>
        <p:nvSpPr>
          <p:cNvPr id="15" name="Slide Number Placeholder 5"/>
          <p:cNvSpPr>
            <a:spLocks noGrp="1"/>
          </p:cNvSpPr>
          <p:nvPr>
            <p:ph type="sldNum" sz="quarter" idx="4"/>
          </p:nvPr>
        </p:nvSpPr>
        <p:spPr>
          <a:xfrm>
            <a:off x="8610602" y="6489704"/>
            <a:ext cx="3102833" cy="365125"/>
          </a:xfrm>
          <a:prstGeom prst="rect">
            <a:avLst/>
          </a:prstGeom>
        </p:spPr>
        <p:txBody>
          <a:bodyPr vert="horz" lIns="91440" tIns="45720" rIns="91440" bIns="45720" rtlCol="0" anchor="ctr"/>
          <a:lstStyle>
            <a:lvl1pPr algn="r">
              <a:defRPr sz="825">
                <a:solidFill>
                  <a:schemeClr val="bg1"/>
                </a:solidFill>
              </a:defRPr>
            </a:lvl1pPr>
          </a:lstStyle>
          <a:p>
            <a:fld id="{048A7FD7-D788-5C4F-8784-060411599E56}" type="slidenum">
              <a:rPr lang="en-US" smtClean="0"/>
              <a:pPr/>
              <a:t>‹#›</a:t>
            </a:fld>
            <a:endParaRPr lang="en-US"/>
          </a:p>
        </p:txBody>
      </p:sp>
    </p:spTree>
    <p:extLst>
      <p:ext uri="{BB962C8B-B14F-4D97-AF65-F5344CB8AC3E}">
        <p14:creationId xmlns:p14="http://schemas.microsoft.com/office/powerpoint/2010/main" val="3038896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_Inclusive">
    <p:spTree>
      <p:nvGrpSpPr>
        <p:cNvPr id="1" name=""/>
        <p:cNvGrpSpPr/>
        <p:nvPr/>
      </p:nvGrpSpPr>
      <p:grpSpPr>
        <a:xfrm>
          <a:off x="0" y="0"/>
          <a:ext cx="0" cy="0"/>
          <a:chOff x="0" y="0"/>
          <a:chExt cx="0" cy="0"/>
        </a:xfrm>
      </p:grpSpPr>
      <p:pic>
        <p:nvPicPr>
          <p:cNvPr id="8" name="Picture Placeholder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08627" y="2248793"/>
            <a:ext cx="2743200" cy="2743200"/>
          </a:xfrm>
          <a:prstGeom prst="rect">
            <a:avLst/>
          </a:prstGeom>
        </p:spPr>
      </p:pic>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20" name="TextBox 19"/>
          <p:cNvSpPr txBox="1"/>
          <p:nvPr userDrawn="1"/>
        </p:nvSpPr>
        <p:spPr>
          <a:xfrm>
            <a:off x="740173" y="2625029"/>
            <a:ext cx="7708880" cy="840230"/>
          </a:xfrm>
          <a:prstGeom prst="rect">
            <a:avLst/>
          </a:prstGeom>
          <a:noFill/>
        </p:spPr>
        <p:txBody>
          <a:bodyPr wrap="square" rtlCol="0">
            <a:spAutoFit/>
          </a:bodyPr>
          <a:lstStyle/>
          <a:p>
            <a:pPr algn="r">
              <a:lnSpc>
                <a:spcPct val="90000"/>
              </a:lnSpc>
            </a:pPr>
            <a:r>
              <a:rPr lang="en-US" sz="5400" b="1" i="1">
                <a:solidFill>
                  <a:schemeClr val="tx2"/>
                </a:solidFill>
              </a:rPr>
              <a:t>Inclusive Excellence</a:t>
            </a:r>
          </a:p>
        </p:txBody>
      </p:sp>
      <p:pic>
        <p:nvPicPr>
          <p:cNvPr id="3" name="Picture 2">
            <a:extLst>
              <a:ext uri="{FF2B5EF4-FFF2-40B4-BE49-F238E27FC236}">
                <a16:creationId xmlns:a16="http://schemas.microsoft.com/office/drawing/2014/main" id="{B9233CAA-0B90-4859-8AD9-1F4689153A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57774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6284-FBDD-4B0B-B8F7-2E0B23390D31}"/>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7A1EFB-DA9E-4EC7-B4B6-542487A39E84}"/>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1114DA-9E87-4438-9380-6D88E8D4A6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514FE-658D-475B-91A7-F1B4B9171889}"/>
              </a:ext>
            </a:extLst>
          </p:cNvPr>
          <p:cNvSpPr>
            <a:spLocks noGrp="1"/>
          </p:cNvSpPr>
          <p:nvPr>
            <p:ph type="dt" sz="half" idx="10"/>
          </p:nvPr>
        </p:nvSpPr>
        <p:spPr/>
        <p:txBody>
          <a:bodyPr/>
          <a:lstStyle/>
          <a:p>
            <a:fld id="{2CB10645-4B47-43CB-A619-B178C062DA18}" type="datetime1">
              <a:rPr lang="en-US" smtClean="0"/>
              <a:t>9/2/2021</a:t>
            </a:fld>
            <a:endParaRPr lang="en-US"/>
          </a:p>
        </p:txBody>
      </p:sp>
      <p:sp>
        <p:nvSpPr>
          <p:cNvPr id="6" name="Footer Placeholder 5">
            <a:extLst>
              <a:ext uri="{FF2B5EF4-FFF2-40B4-BE49-F238E27FC236}">
                <a16:creationId xmlns:a16="http://schemas.microsoft.com/office/drawing/2014/main" id="{919491C5-57D0-47D9-A75E-49C076E2F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753E3-68C5-4651-B60A-B154D3133965}"/>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8" name="Rectangle 7">
            <a:extLst>
              <a:ext uri="{FF2B5EF4-FFF2-40B4-BE49-F238E27FC236}">
                <a16:creationId xmlns:a16="http://schemas.microsoft.com/office/drawing/2014/main" id="{5CCA5970-06B9-4B98-9CC3-D75AB7E4190A}"/>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FDC19E0-C3BF-479C-82A3-FFCAC4C091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592146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clusion_OtherTem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512"/>
            <a:ext cx="12191999" cy="6857999"/>
          </a:xfrm>
          <a:prstGeom prst="rect">
            <a:avLst/>
          </a:prstGeom>
        </p:spPr>
      </p:pic>
      <p:pic>
        <p:nvPicPr>
          <p:cNvPr id="6" name="Picture 5">
            <a:extLst>
              <a:ext uri="{FF2B5EF4-FFF2-40B4-BE49-F238E27FC236}">
                <a16:creationId xmlns:a16="http://schemas.microsoft.com/office/drawing/2014/main" id="{B0A18000-D467-4E45-AFD6-B253FBC144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
        <p:nvSpPr>
          <p:cNvPr id="5" name="Rectangle 4">
            <a:extLst>
              <a:ext uri="{FF2B5EF4-FFF2-40B4-BE49-F238E27FC236}">
                <a16:creationId xmlns:a16="http://schemas.microsoft.com/office/drawing/2014/main" id="{48935603-7FD0-4E7A-9EDE-4490A5055917}"/>
              </a:ext>
            </a:extLst>
          </p:cNvPr>
          <p:cNvSpPr/>
          <p:nvPr userDrawn="1"/>
        </p:nvSpPr>
        <p:spPr>
          <a:xfrm>
            <a:off x="1" y="5786847"/>
            <a:ext cx="12192001" cy="107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44225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A65BFF68-D792-4958-9D55-AEAA8E87634E}"/>
              </a:ext>
            </a:extLst>
          </p:cNvPr>
          <p:cNvSpPr/>
          <p:nvPr userDrawn="1"/>
        </p:nvSpPr>
        <p:spPr>
          <a:xfrm>
            <a:off x="1" y="5786847"/>
            <a:ext cx="12192001" cy="107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13C386F0-8E97-48D6-832C-65E1E5DAA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456301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4532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23384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419726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53114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3030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3610-18E4-4802-94F3-3C30E7F7B73D}"/>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63B68E8-6CE0-45BC-9563-AB8AA5737DF0}"/>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89A8B-D7C8-4E75-9578-BB68CB084BB0}"/>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FEFDE-72F4-47E8-9B00-0537B5B9E7E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793DC-A6C0-4D1C-B0CA-FDA9CFE36605}"/>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3AABB8-6D69-49ED-959D-B3DBC58C8485}"/>
              </a:ext>
            </a:extLst>
          </p:cNvPr>
          <p:cNvSpPr>
            <a:spLocks noGrp="1"/>
          </p:cNvSpPr>
          <p:nvPr>
            <p:ph type="dt" sz="half" idx="10"/>
          </p:nvPr>
        </p:nvSpPr>
        <p:spPr/>
        <p:txBody>
          <a:bodyPr/>
          <a:lstStyle/>
          <a:p>
            <a:fld id="{E4ACBD0D-42AA-43CF-B48A-BFF66923D568}" type="datetime1">
              <a:rPr lang="en-US" smtClean="0"/>
              <a:t>9/2/2021</a:t>
            </a:fld>
            <a:endParaRPr lang="en-US"/>
          </a:p>
        </p:txBody>
      </p:sp>
      <p:sp>
        <p:nvSpPr>
          <p:cNvPr id="8" name="Footer Placeholder 7">
            <a:extLst>
              <a:ext uri="{FF2B5EF4-FFF2-40B4-BE49-F238E27FC236}">
                <a16:creationId xmlns:a16="http://schemas.microsoft.com/office/drawing/2014/main" id="{0F3C6484-C02B-4543-A588-1C4D0F2D4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10452-247A-4289-ACFF-14E27DF0E8DC}"/>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10" name="Rectangle 9">
            <a:extLst>
              <a:ext uri="{FF2B5EF4-FFF2-40B4-BE49-F238E27FC236}">
                <a16:creationId xmlns:a16="http://schemas.microsoft.com/office/drawing/2014/main" id="{83EC47F9-847C-48C9-ABBA-D198D04CE1B0}"/>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E2680775-91C1-472D-AB78-ED56542449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2352299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09688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71160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9/2/2021</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552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0D2E-42FC-4D1F-B086-6505981B420E}"/>
              </a:ext>
            </a:extLst>
          </p:cNvPr>
          <p:cNvSpPr>
            <a:spLocks noGrp="1"/>
          </p:cNvSpPr>
          <p:nvPr>
            <p:ph type="title"/>
          </p:nvPr>
        </p:nvSpPr>
        <p:spPr/>
        <p:txBody>
          <a:bodyPr/>
          <a:lstStyle>
            <a:lvl1pPr algn="ctr">
              <a:defRPr>
                <a:solidFill>
                  <a:schemeClr val="tx1"/>
                </a:solidFill>
                <a:latin typeface="Arial Black" panose="020B0A040201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230C246-90EB-43BF-98A3-98CF6439DE3B}"/>
              </a:ext>
            </a:extLst>
          </p:cNvPr>
          <p:cNvSpPr>
            <a:spLocks noGrp="1"/>
          </p:cNvSpPr>
          <p:nvPr>
            <p:ph type="dt" sz="half" idx="10"/>
          </p:nvPr>
        </p:nvSpPr>
        <p:spPr/>
        <p:txBody>
          <a:bodyPr/>
          <a:lstStyle/>
          <a:p>
            <a:fld id="{2CF58975-2AEE-4FAA-A68D-97391B7CD3E8}" type="datetime1">
              <a:rPr lang="en-US" smtClean="0"/>
              <a:t>9/2/2021</a:t>
            </a:fld>
            <a:endParaRPr lang="en-US"/>
          </a:p>
        </p:txBody>
      </p:sp>
      <p:sp>
        <p:nvSpPr>
          <p:cNvPr id="4" name="Footer Placeholder 3">
            <a:extLst>
              <a:ext uri="{FF2B5EF4-FFF2-40B4-BE49-F238E27FC236}">
                <a16:creationId xmlns:a16="http://schemas.microsoft.com/office/drawing/2014/main" id="{ACAEE1C7-DD43-4454-B702-8CB97C32B4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ECFB89-42B5-42D5-803B-661BA201D7B8}"/>
              </a:ext>
            </a:extLst>
          </p:cNvPr>
          <p:cNvSpPr>
            <a:spLocks noGrp="1"/>
          </p:cNvSpPr>
          <p:nvPr>
            <p:ph type="sldNum" sz="quarter" idx="12"/>
          </p:nvPr>
        </p:nvSpPr>
        <p:spPr/>
        <p:txBody>
          <a:bodyPr/>
          <a:lstStyle/>
          <a:p>
            <a:fld id="{C6C19187-0210-4CC7-AE51-7FFB2AB55339}" type="slidenum">
              <a:rPr lang="en-US" smtClean="0"/>
              <a:pPr/>
              <a:t>‹#›</a:t>
            </a:fld>
            <a:endParaRPr lang="en-US"/>
          </a:p>
        </p:txBody>
      </p:sp>
    </p:spTree>
    <p:extLst>
      <p:ext uri="{BB962C8B-B14F-4D97-AF65-F5344CB8AC3E}">
        <p14:creationId xmlns:p14="http://schemas.microsoft.com/office/powerpoint/2010/main" val="228259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A4492-1C01-406F-87D3-D38CB635D62E}"/>
              </a:ext>
            </a:extLst>
          </p:cNvPr>
          <p:cNvSpPr>
            <a:spLocks noGrp="1"/>
          </p:cNvSpPr>
          <p:nvPr>
            <p:ph type="dt" sz="half" idx="10"/>
          </p:nvPr>
        </p:nvSpPr>
        <p:spPr/>
        <p:txBody>
          <a:bodyPr/>
          <a:lstStyle/>
          <a:p>
            <a:fld id="{7A70C034-B1A2-473A-B91E-0B62D5565F21}" type="datetime1">
              <a:rPr lang="en-US" smtClean="0"/>
              <a:t>9/2/2021</a:t>
            </a:fld>
            <a:endParaRPr lang="en-US"/>
          </a:p>
        </p:txBody>
      </p:sp>
      <p:sp>
        <p:nvSpPr>
          <p:cNvPr id="3" name="Footer Placeholder 2">
            <a:extLst>
              <a:ext uri="{FF2B5EF4-FFF2-40B4-BE49-F238E27FC236}">
                <a16:creationId xmlns:a16="http://schemas.microsoft.com/office/drawing/2014/main" id="{C220CC74-99D0-40A4-9AA2-E8FD591401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22EA97-C5ED-4704-9B9D-04A7F507298C}"/>
              </a:ext>
            </a:extLst>
          </p:cNvPr>
          <p:cNvSpPr>
            <a:spLocks noGrp="1"/>
          </p:cNvSpPr>
          <p:nvPr>
            <p:ph type="sldNum" sz="quarter" idx="12"/>
          </p:nvPr>
        </p:nvSpPr>
        <p:spPr/>
        <p:txBody>
          <a:bodyPr/>
          <a:lstStyle/>
          <a:p>
            <a:fld id="{C6C19187-0210-4CC7-AE51-7FFB2AB55339}" type="slidenum">
              <a:rPr lang="en-US" smtClean="0"/>
              <a:pPr/>
              <a:t>‹#›</a:t>
            </a:fld>
            <a:endParaRPr lang="en-US"/>
          </a:p>
        </p:txBody>
      </p:sp>
    </p:spTree>
    <p:extLst>
      <p:ext uri="{BB962C8B-B14F-4D97-AF65-F5344CB8AC3E}">
        <p14:creationId xmlns:p14="http://schemas.microsoft.com/office/powerpoint/2010/main" val="26737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8FE5-8A6E-4E96-B5E7-201F3AABB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84C8B-38CB-4600-98F8-AFD9DD19D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43D54-9905-4AB2-B8D8-26325C550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3DB62-C27B-43A6-90D4-835C4054B5FD}"/>
              </a:ext>
            </a:extLst>
          </p:cNvPr>
          <p:cNvSpPr>
            <a:spLocks noGrp="1"/>
          </p:cNvSpPr>
          <p:nvPr>
            <p:ph type="dt" sz="half" idx="10"/>
          </p:nvPr>
        </p:nvSpPr>
        <p:spPr/>
        <p:txBody>
          <a:bodyPr/>
          <a:lstStyle/>
          <a:p>
            <a:fld id="{EFEA75F9-2D48-4867-8679-98210C88621E}" type="datetime1">
              <a:rPr lang="en-US" smtClean="0"/>
              <a:t>9/2/2021</a:t>
            </a:fld>
            <a:endParaRPr lang="en-US"/>
          </a:p>
        </p:txBody>
      </p:sp>
      <p:sp>
        <p:nvSpPr>
          <p:cNvPr id="6" name="Footer Placeholder 5">
            <a:extLst>
              <a:ext uri="{FF2B5EF4-FFF2-40B4-BE49-F238E27FC236}">
                <a16:creationId xmlns:a16="http://schemas.microsoft.com/office/drawing/2014/main" id="{A5A36E56-5F31-47BC-B15C-16D2DF741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962D1-8F30-4956-8108-AFE0F65A9E24}"/>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8" name="Rectangle 7">
            <a:extLst>
              <a:ext uri="{FF2B5EF4-FFF2-40B4-BE49-F238E27FC236}">
                <a16:creationId xmlns:a16="http://schemas.microsoft.com/office/drawing/2014/main" id="{B869936B-0453-458A-922C-E1D6C3AB6002}"/>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6004D796-97E1-483C-AD03-BCC74F60B2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340682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37C2-D255-413E-AD3A-802532FD9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ADB6B-D8C5-4C01-BF70-285E8FA05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04E77-95F8-4C84-B10A-DE2A3ECCE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C6598-AA20-4427-80DD-4429F7C13212}"/>
              </a:ext>
            </a:extLst>
          </p:cNvPr>
          <p:cNvSpPr>
            <a:spLocks noGrp="1"/>
          </p:cNvSpPr>
          <p:nvPr>
            <p:ph type="dt" sz="half" idx="10"/>
          </p:nvPr>
        </p:nvSpPr>
        <p:spPr/>
        <p:txBody>
          <a:bodyPr/>
          <a:lstStyle/>
          <a:p>
            <a:fld id="{FBAB5AA8-2EAF-4A18-B87D-86A365634F09}" type="datetime1">
              <a:rPr lang="en-US" smtClean="0"/>
              <a:t>9/2/2021</a:t>
            </a:fld>
            <a:endParaRPr lang="en-US"/>
          </a:p>
        </p:txBody>
      </p:sp>
      <p:sp>
        <p:nvSpPr>
          <p:cNvPr id="6" name="Footer Placeholder 5">
            <a:extLst>
              <a:ext uri="{FF2B5EF4-FFF2-40B4-BE49-F238E27FC236}">
                <a16:creationId xmlns:a16="http://schemas.microsoft.com/office/drawing/2014/main" id="{B6EB4DFD-B460-4279-A37D-C75EF5337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E9561-8551-4FF4-8FD6-CF3388393409}"/>
              </a:ext>
            </a:extLst>
          </p:cNvPr>
          <p:cNvSpPr>
            <a:spLocks noGrp="1"/>
          </p:cNvSpPr>
          <p:nvPr>
            <p:ph type="sldNum" sz="quarter" idx="12"/>
          </p:nvPr>
        </p:nvSpPr>
        <p:spPr/>
        <p:txBody>
          <a:bodyPr/>
          <a:lstStyle/>
          <a:p>
            <a:fld id="{09823FDF-9B9C-4EF7-9CE4-1D9AB8096ACF}" type="slidenum">
              <a:rPr lang="en-US" smtClean="0"/>
              <a:t>‹#›</a:t>
            </a:fld>
            <a:endParaRPr lang="en-US"/>
          </a:p>
        </p:txBody>
      </p:sp>
      <p:sp>
        <p:nvSpPr>
          <p:cNvPr id="8" name="Rectangle 7">
            <a:extLst>
              <a:ext uri="{FF2B5EF4-FFF2-40B4-BE49-F238E27FC236}">
                <a16:creationId xmlns:a16="http://schemas.microsoft.com/office/drawing/2014/main" id="{66B3D06D-1C36-4657-8268-22622DD2B84C}"/>
              </a:ext>
            </a:extLst>
          </p:cNvPr>
          <p:cNvSpPr/>
          <p:nvPr userDrawn="1"/>
        </p:nvSpPr>
        <p:spPr>
          <a:xfrm>
            <a:off x="1" y="6001789"/>
            <a:ext cx="12192001" cy="85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429F39B-DB77-49B6-9AC4-F05E43BDA5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180628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6F500-675A-4CE4-8DC5-438379979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4E7898-9F96-41C5-BEE4-A9DAF2C6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09E84-AF66-4CBB-A63C-3A1A8E2FA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E9C97-C190-46DA-8D36-1159093BF497}" type="datetime1">
              <a:rPr lang="en-US" smtClean="0"/>
              <a:t>9/2/2021</a:t>
            </a:fld>
            <a:endParaRPr lang="en-US"/>
          </a:p>
        </p:txBody>
      </p:sp>
      <p:sp>
        <p:nvSpPr>
          <p:cNvPr id="5" name="Footer Placeholder 4">
            <a:extLst>
              <a:ext uri="{FF2B5EF4-FFF2-40B4-BE49-F238E27FC236}">
                <a16:creationId xmlns:a16="http://schemas.microsoft.com/office/drawing/2014/main" id="{F3DFD1CD-1068-4203-9BAA-CE611CBDD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AEA3A6-14F6-4999-A26E-A6A529157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378403197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Lst>
  <p:hf hdr="0" ftr="0" dt="0"/>
  <p:txStyles>
    <p:titleStyle>
      <a:lvl1pPr algn="ctr" defTabSz="914400" rtl="0" eaLnBrk="1" latinLnBrk="0" hangingPunct="1">
        <a:lnSpc>
          <a:spcPct val="90000"/>
        </a:lnSpc>
        <a:spcBef>
          <a:spcPct val="0"/>
        </a:spcBef>
        <a:buNone/>
        <a:defRPr sz="4400" kern="1200">
          <a:solidFill>
            <a:schemeClr val="tx2"/>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6F500-675A-4CE4-8DC5-438379979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4E7898-9F96-41C5-BEE4-A9DAF2C6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09E84-AF66-4CBB-A63C-3A1A8E2FA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5E4A2-5BBC-465A-8F04-D58E3186B83D}" type="datetime1">
              <a:rPr lang="en-US" smtClean="0"/>
              <a:pPr/>
              <a:t>9/2/2021</a:t>
            </a:fld>
            <a:endParaRPr lang="en-US"/>
          </a:p>
        </p:txBody>
      </p:sp>
      <p:sp>
        <p:nvSpPr>
          <p:cNvPr id="5" name="Footer Placeholder 4">
            <a:extLst>
              <a:ext uri="{FF2B5EF4-FFF2-40B4-BE49-F238E27FC236}">
                <a16:creationId xmlns:a16="http://schemas.microsoft.com/office/drawing/2014/main" id="{F3DFD1CD-1068-4203-9BAA-CE611CBDD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AEA3A6-14F6-4999-A26E-A6A529157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0340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hf hdr="0" ftr="0" dt="0"/>
  <p:txStyles>
    <p:titleStyle>
      <a:lvl1pPr algn="ctr" defTabSz="914400" rtl="0" eaLnBrk="1" latinLnBrk="0" hangingPunct="1">
        <a:lnSpc>
          <a:spcPct val="90000"/>
        </a:lnSpc>
        <a:spcBef>
          <a:spcPct val="0"/>
        </a:spcBef>
        <a:buNone/>
        <a:defRPr sz="4400" kern="1200">
          <a:solidFill>
            <a:schemeClr val="tx2"/>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9/2/2021</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png"/><Relationship Id="rId7" Type="http://schemas.openxmlformats.org/officeDocument/2006/relationships/image" Target="../media/image90.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93.jpeg"/><Relationship Id="rId4" Type="http://schemas.openxmlformats.org/officeDocument/2006/relationships/image" Target="../media/image87.png"/><Relationship Id="rId9" Type="http://schemas.openxmlformats.org/officeDocument/2006/relationships/image" Target="../media/image9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8.jpeg"/></Relationships>
</file>

<file path=ppt/slides/_rels/slide1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9.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03.png"/></Relationships>
</file>

<file path=ppt/slides/_rels/slide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3.xml"/><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18" Type="http://schemas.openxmlformats.org/officeDocument/2006/relationships/image" Target="../media/image50.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notesSlide" Target="../notesSlides/notesSlide4.xml"/><Relationship Id="rId16"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43.jpeg"/><Relationship Id="rId5" Type="http://schemas.openxmlformats.org/officeDocument/2006/relationships/image" Target="../media/image38.jpeg"/><Relationship Id="rId15" Type="http://schemas.openxmlformats.org/officeDocument/2006/relationships/image" Target="../media/image47.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cid:image001.jpg@01D78D20.71B583B0" TargetMode="External"/><Relationship Id="rId9" Type="http://schemas.openxmlformats.org/officeDocument/2006/relationships/image" Target="../media/image41.jpeg"/><Relationship Id="rId14" Type="http://schemas.openxmlformats.org/officeDocument/2006/relationships/image" Target="../media/image46.jpeg"/></Relationships>
</file>

<file path=ppt/slides/_rels/slide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0.png"/><Relationship Id="rId18" Type="http://schemas.openxmlformats.org/officeDocument/2006/relationships/image" Target="../media/image65.jpeg"/><Relationship Id="rId3" Type="http://schemas.openxmlformats.org/officeDocument/2006/relationships/image" Target="../media/image24.png"/><Relationship Id="rId7" Type="http://schemas.openxmlformats.org/officeDocument/2006/relationships/image" Target="../media/image55.jpeg"/><Relationship Id="rId12" Type="http://schemas.openxmlformats.org/officeDocument/2006/relationships/image" Target="../media/image59.jpeg"/><Relationship Id="rId17" Type="http://schemas.openxmlformats.org/officeDocument/2006/relationships/image" Target="../media/image64.jpeg"/><Relationship Id="rId2" Type="http://schemas.openxmlformats.org/officeDocument/2006/relationships/image" Target="../media/image52.jpeg"/><Relationship Id="rId16"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8.jpeg"/><Relationship Id="rId5" Type="http://schemas.openxmlformats.org/officeDocument/2006/relationships/image" Target="cid:image001.png@01D78DFC.69DAF030" TargetMode="External"/><Relationship Id="rId15" Type="http://schemas.openxmlformats.org/officeDocument/2006/relationships/image" Target="../media/image62.jpeg"/><Relationship Id="rId10" Type="http://schemas.openxmlformats.org/officeDocument/2006/relationships/image" Target="cid:image001.jpg@01D78A03.34FF98E0" TargetMode="External"/><Relationship Id="rId4" Type="http://schemas.openxmlformats.org/officeDocument/2006/relationships/image" Target="../media/image53.jpeg"/><Relationship Id="rId9" Type="http://schemas.openxmlformats.org/officeDocument/2006/relationships/image" Target="../media/image57.jpeg"/><Relationship Id="rId14" Type="http://schemas.openxmlformats.org/officeDocument/2006/relationships/image" Target="../media/image61.jpeg"/></Relationships>
</file>

<file path=ppt/slides/_rels/slide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9.jpeg"/><Relationship Id="rId11" Type="http://schemas.openxmlformats.org/officeDocument/2006/relationships/image" Target="../media/image74.png"/><Relationship Id="rId5" Type="http://schemas.openxmlformats.org/officeDocument/2006/relationships/image" Target="../media/image68.jpeg"/><Relationship Id="rId10" Type="http://schemas.openxmlformats.org/officeDocument/2006/relationships/image" Target="../media/image73.png"/><Relationship Id="rId4" Type="http://schemas.openxmlformats.org/officeDocument/2006/relationships/image" Target="../media/image67.jpeg"/><Relationship Id="rId9" Type="http://schemas.openxmlformats.org/officeDocument/2006/relationships/image" Target="../media/image72.jpeg"/></Relationships>
</file>

<file path=ppt/slides/_rels/slide8.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jpeg"/></Relationships>
</file>

<file path=ppt/slides/_rels/slide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B4C8A-0266-493F-AB36-533D2B05FB88}"/>
              </a:ext>
            </a:extLst>
          </p:cNvPr>
          <p:cNvSpPr>
            <a:spLocks noGrp="1"/>
          </p:cNvSpPr>
          <p:nvPr>
            <p:ph type="ctrTitle"/>
          </p:nvPr>
        </p:nvSpPr>
        <p:spPr>
          <a:xfrm>
            <a:off x="1524000" y="519673"/>
            <a:ext cx="9144000" cy="2387600"/>
          </a:xfrm>
        </p:spPr>
        <p:txBody>
          <a:bodyPr/>
          <a:lstStyle/>
          <a:p>
            <a:r>
              <a:rPr lang="en-US" b="1">
                <a:solidFill>
                  <a:schemeClr val="tx1"/>
                </a:solidFill>
                <a:latin typeface="Arial Black"/>
                <a:cs typeface="Arial Black" panose="020B0604020202020204" pitchFamily="34" charset="0"/>
              </a:rPr>
              <a:t>PRESIDENT’S REPORT</a:t>
            </a:r>
          </a:p>
        </p:txBody>
      </p:sp>
      <p:sp>
        <p:nvSpPr>
          <p:cNvPr id="5" name="Subtitle 2">
            <a:extLst>
              <a:ext uri="{FF2B5EF4-FFF2-40B4-BE49-F238E27FC236}">
                <a16:creationId xmlns:a16="http://schemas.microsoft.com/office/drawing/2014/main" id="{726BC815-8B45-4733-A34B-30EB42DC43F5}"/>
              </a:ext>
            </a:extLst>
          </p:cNvPr>
          <p:cNvSpPr>
            <a:spLocks noGrp="1"/>
          </p:cNvSpPr>
          <p:nvPr>
            <p:ph type="subTitle" idx="1"/>
          </p:nvPr>
        </p:nvSpPr>
        <p:spPr>
          <a:xfrm>
            <a:off x="1559859" y="3234486"/>
            <a:ext cx="9144000" cy="2453620"/>
          </a:xfrm>
        </p:spPr>
        <p:txBody>
          <a:bodyPr vert="horz" lIns="91440" tIns="45720" rIns="91440" bIns="45720" rtlCol="0" anchor="t">
            <a:normAutofit/>
          </a:bodyPr>
          <a:lstStyle/>
          <a:p>
            <a:pPr>
              <a:lnSpc>
                <a:spcPct val="100000"/>
              </a:lnSpc>
            </a:pPr>
            <a:r>
              <a:rPr lang="en-US" sz="3200" b="1">
                <a:solidFill>
                  <a:schemeClr val="tx1"/>
                </a:solidFill>
                <a:latin typeface="Calibri"/>
                <a:cs typeface="Calibri"/>
              </a:rPr>
              <a:t>Mun Y. Choi</a:t>
            </a:r>
          </a:p>
          <a:p>
            <a:pPr>
              <a:lnSpc>
                <a:spcPct val="100000"/>
              </a:lnSpc>
            </a:pPr>
            <a:r>
              <a:rPr lang="en-US" sz="3200" b="1" i="1">
                <a:solidFill>
                  <a:schemeClr val="tx1"/>
                </a:solidFill>
                <a:latin typeface="Calibri"/>
                <a:cs typeface="Calibri"/>
              </a:rPr>
              <a:t>Board of Curators Meeting</a:t>
            </a:r>
            <a:endParaRPr lang="en-US">
              <a:solidFill>
                <a:schemeClr val="tx1"/>
              </a:solidFill>
            </a:endParaRPr>
          </a:p>
          <a:p>
            <a:pPr>
              <a:lnSpc>
                <a:spcPct val="100000"/>
              </a:lnSpc>
            </a:pPr>
            <a:r>
              <a:rPr lang="en-US" sz="2400" b="1">
                <a:solidFill>
                  <a:schemeClr val="tx1"/>
                </a:solidFill>
                <a:latin typeface="Calibri"/>
                <a:cs typeface="Calibri"/>
              </a:rPr>
              <a:t>September 2, </a:t>
            </a:r>
            <a:r>
              <a:rPr lang="en-US" b="1">
                <a:solidFill>
                  <a:schemeClr val="tx1"/>
                </a:solidFill>
                <a:latin typeface="Calibri"/>
                <a:cs typeface="Calibri"/>
              </a:rPr>
              <a:t>2021</a:t>
            </a:r>
            <a:endParaRPr lang="en-US" sz="2400" b="1">
              <a:solidFill>
                <a:schemeClr val="tx1"/>
              </a:solidFill>
              <a:latin typeface="Calibri"/>
              <a:cs typeface="Calibri"/>
            </a:endParaRPr>
          </a:p>
        </p:txBody>
      </p:sp>
      <p:sp>
        <p:nvSpPr>
          <p:cNvPr id="2" name="Slide Number Placeholder 1">
            <a:extLst>
              <a:ext uri="{FF2B5EF4-FFF2-40B4-BE49-F238E27FC236}">
                <a16:creationId xmlns:a16="http://schemas.microsoft.com/office/drawing/2014/main" id="{B8193084-8CF5-4D47-8710-5881DC10D7BE}"/>
              </a:ext>
            </a:extLst>
          </p:cNvPr>
          <p:cNvSpPr>
            <a:spLocks noGrp="1"/>
          </p:cNvSpPr>
          <p:nvPr>
            <p:ph type="sldNum" sz="quarter" idx="12"/>
          </p:nvPr>
        </p:nvSpPr>
        <p:spPr/>
        <p:txBody>
          <a:bodyPr/>
          <a:lstStyle/>
          <a:p>
            <a:fld id="{C6C19187-0210-4CC7-AE51-7FFB2AB55339}" type="slidenum">
              <a:rPr lang="en-US" smtClean="0"/>
              <a:t>1</a:t>
            </a:fld>
            <a:endParaRPr lang="en-US"/>
          </a:p>
        </p:txBody>
      </p:sp>
    </p:spTree>
    <p:extLst>
      <p:ext uri="{BB962C8B-B14F-4D97-AF65-F5344CB8AC3E}">
        <p14:creationId xmlns:p14="http://schemas.microsoft.com/office/powerpoint/2010/main" val="261533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48E64-6E35-4522-9D59-78684226485D}"/>
              </a:ext>
            </a:extLst>
          </p:cNvPr>
          <p:cNvSpPr>
            <a:spLocks noGrp="1"/>
          </p:cNvSpPr>
          <p:nvPr>
            <p:ph type="sldNum" sz="quarter" idx="12"/>
          </p:nvPr>
        </p:nvSpPr>
        <p:spPr/>
        <p:txBody>
          <a:bodyPr/>
          <a:lstStyle/>
          <a:p>
            <a:fld id="{048A7FD7-D788-5C4F-8784-060411599E56}" type="slidenum">
              <a:rPr lang="en-US" dirty="0" smtClean="0"/>
              <a:t>10</a:t>
            </a:fld>
            <a:endParaRPr lang="en-US"/>
          </a:p>
        </p:txBody>
      </p:sp>
    </p:spTree>
    <p:extLst>
      <p:ext uri="{BB962C8B-B14F-4D97-AF65-F5344CB8AC3E}">
        <p14:creationId xmlns:p14="http://schemas.microsoft.com/office/powerpoint/2010/main" val="206266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C15017-D805-45BF-874E-FE88CB114F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srgbClr val="1C304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1C3044">
                  <a:tint val="75000"/>
                </a:srgb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E4EA5218-5A4B-48D2-A0B6-5CD234647165}"/>
              </a:ext>
            </a:extLst>
          </p:cNvPr>
          <p:cNvSpPr txBox="1">
            <a:spLocks/>
          </p:cNvSpPr>
          <p:nvPr/>
        </p:nvSpPr>
        <p:spPr>
          <a:xfrm>
            <a:off x="0" y="175935"/>
            <a:ext cx="12192000" cy="673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Black" panose="020B0A04020102020204" pitchFamily="34" charset="0"/>
                <a:ea typeface="+mj-ea"/>
                <a:cs typeface="+mj-cs"/>
              </a:rPr>
              <a:t>Admissions Update</a:t>
            </a:r>
          </a:p>
        </p:txBody>
      </p:sp>
      <p:graphicFrame>
        <p:nvGraphicFramePr>
          <p:cNvPr id="5" name="Content Placeholder 9">
            <a:extLst>
              <a:ext uri="{FF2B5EF4-FFF2-40B4-BE49-F238E27FC236}">
                <a16:creationId xmlns:a16="http://schemas.microsoft.com/office/drawing/2014/main" id="{385B0B39-1021-4A79-8D80-C713CBBDFF81}"/>
              </a:ext>
            </a:extLst>
          </p:cNvPr>
          <p:cNvGraphicFramePr>
            <a:graphicFrameLocks/>
          </p:cNvGraphicFramePr>
          <p:nvPr>
            <p:extLst>
              <p:ext uri="{D42A27DB-BD31-4B8C-83A1-F6EECF244321}">
                <p14:modId xmlns:p14="http://schemas.microsoft.com/office/powerpoint/2010/main" val="1316095971"/>
              </p:ext>
            </p:extLst>
          </p:nvPr>
        </p:nvGraphicFramePr>
        <p:xfrm>
          <a:off x="482320" y="1372809"/>
          <a:ext cx="5448696" cy="2347711"/>
        </p:xfrm>
        <a:graphic>
          <a:graphicData uri="http://schemas.openxmlformats.org/drawingml/2006/table">
            <a:tbl>
              <a:tblPr firstRow="1" bandRow="1">
                <a:tableStyleId>{8EC20E35-A176-4012-BC5E-935CFFF8708E}</a:tableStyleId>
              </a:tblPr>
              <a:tblGrid>
                <a:gridCol w="1362174">
                  <a:extLst>
                    <a:ext uri="{9D8B030D-6E8A-4147-A177-3AD203B41FA5}">
                      <a16:colId xmlns:a16="http://schemas.microsoft.com/office/drawing/2014/main" val="1646089880"/>
                    </a:ext>
                  </a:extLst>
                </a:gridCol>
                <a:gridCol w="1362174">
                  <a:extLst>
                    <a:ext uri="{9D8B030D-6E8A-4147-A177-3AD203B41FA5}">
                      <a16:colId xmlns:a16="http://schemas.microsoft.com/office/drawing/2014/main" val="3622625804"/>
                    </a:ext>
                  </a:extLst>
                </a:gridCol>
                <a:gridCol w="1362174">
                  <a:extLst>
                    <a:ext uri="{9D8B030D-6E8A-4147-A177-3AD203B41FA5}">
                      <a16:colId xmlns:a16="http://schemas.microsoft.com/office/drawing/2014/main" val="3606920069"/>
                    </a:ext>
                  </a:extLst>
                </a:gridCol>
                <a:gridCol w="1362174">
                  <a:extLst>
                    <a:ext uri="{9D8B030D-6E8A-4147-A177-3AD203B41FA5}">
                      <a16:colId xmlns:a16="http://schemas.microsoft.com/office/drawing/2014/main" val="3617301369"/>
                    </a:ext>
                  </a:extLst>
                </a:gridCol>
              </a:tblGrid>
              <a:tr h="485263">
                <a:tc>
                  <a:txBody>
                    <a:bodyPr/>
                    <a:lstStyle/>
                    <a:p>
                      <a:pPr algn="ctr" fontAlgn="ctr"/>
                      <a:r>
                        <a:rPr lang="en-US" sz="2400" b="1" u="none" strike="noStrike">
                          <a:solidFill>
                            <a:schemeClr val="bg1"/>
                          </a:solidFill>
                          <a:effectLst/>
                        </a:rPr>
                        <a:t>8/2021</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2400" u="none" strike="noStrike">
                          <a:solidFill>
                            <a:schemeClr val="bg1"/>
                          </a:solidFill>
                          <a:effectLst/>
                        </a:rPr>
                        <a:t>2019</a:t>
                      </a:r>
                      <a:endParaRPr lang="en-US" sz="24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2400" u="none" strike="noStrike">
                          <a:solidFill>
                            <a:schemeClr val="bg1"/>
                          </a:solidFill>
                          <a:effectLst/>
                        </a:rPr>
                        <a:t>2020</a:t>
                      </a:r>
                      <a:endParaRPr lang="en-US" sz="24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2400" u="none" strike="noStrike">
                          <a:solidFill>
                            <a:schemeClr val="bg1"/>
                          </a:solidFill>
                          <a:effectLst/>
                        </a:rPr>
                        <a:t>2021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4163222"/>
                  </a:ext>
                </a:extLst>
              </a:tr>
              <a:tr h="465612">
                <a:tc>
                  <a:txBody>
                    <a:bodyPr/>
                    <a:lstStyle/>
                    <a:p>
                      <a:pPr algn="ctr" fontAlgn="b"/>
                      <a:r>
                        <a:rPr lang="en-US" sz="2400" b="1" u="none" strike="noStrike">
                          <a:solidFill>
                            <a:schemeClr val="tx1"/>
                          </a:solidFill>
                          <a:effectLst/>
                        </a:rPr>
                        <a:t>MU</a:t>
                      </a:r>
                      <a:endParaRPr lang="en-US" sz="2400" b="1"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a:txBody>
                    <a:bodyPr/>
                    <a:lstStyle/>
                    <a:p>
                      <a:pPr marL="0" algn="ctr" defTabSz="914400" rtl="0" eaLnBrk="1" fontAlgn="b" latinLnBrk="0" hangingPunct="1"/>
                      <a:r>
                        <a:rPr lang="en-US" sz="2400" b="0" i="0" u="none" strike="noStrike" kern="1200">
                          <a:solidFill>
                            <a:srgbClr val="000000"/>
                          </a:solidFill>
                          <a:effectLst/>
                          <a:latin typeface="Calibri" panose="020F0502020204030204" pitchFamily="34" charset="0"/>
                          <a:ea typeface="+mn-ea"/>
                          <a:cs typeface="Calibri" panose="020F0502020204030204" pitchFamily="34" charset="0"/>
                        </a:rPr>
                        <a:t>20,044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20,655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19,977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9038144"/>
                  </a:ext>
                </a:extLst>
              </a:tr>
              <a:tr h="465612">
                <a:tc>
                  <a:txBody>
                    <a:bodyPr/>
                    <a:lstStyle/>
                    <a:p>
                      <a:pPr algn="ctr" fontAlgn="b"/>
                      <a:r>
                        <a:rPr lang="en-US" sz="2400" b="1" u="none" strike="noStrike">
                          <a:solidFill>
                            <a:schemeClr val="bg1"/>
                          </a:solidFill>
                          <a:effectLst/>
                        </a:rPr>
                        <a:t>UMKC</a:t>
                      </a:r>
                      <a:endParaRPr lang="en-US" sz="24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kern="1200">
                          <a:solidFill>
                            <a:srgbClr val="000000"/>
                          </a:solidFill>
                          <a:effectLst/>
                          <a:latin typeface="Calibri" panose="020F0502020204030204" pitchFamily="34" charset="0"/>
                          <a:ea typeface="+mn-ea"/>
                          <a:cs typeface="Calibri" panose="020F0502020204030204" pitchFamily="34" charset="0"/>
                        </a:rPr>
                        <a:t>5,940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5,657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5,840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96788967"/>
                  </a:ext>
                </a:extLst>
              </a:tr>
              <a:tr h="465612">
                <a:tc>
                  <a:txBody>
                    <a:bodyPr/>
                    <a:lstStyle/>
                    <a:p>
                      <a:pPr algn="ctr" fontAlgn="b"/>
                      <a:r>
                        <a:rPr lang="en-US" sz="2400" b="1" u="none" strike="noStrike">
                          <a:solidFill>
                            <a:schemeClr val="bg1"/>
                          </a:solidFill>
                          <a:effectLst/>
                        </a:rPr>
                        <a:t>S&amp;T</a:t>
                      </a:r>
                      <a:endParaRPr lang="en-US" sz="24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kern="1200">
                          <a:solidFill>
                            <a:srgbClr val="000000"/>
                          </a:solidFill>
                          <a:effectLst/>
                          <a:latin typeface="Calibri" panose="020F0502020204030204" pitchFamily="34" charset="0"/>
                          <a:ea typeface="+mn-ea"/>
                          <a:cs typeface="Calibri" panose="020F0502020204030204" pitchFamily="34" charset="0"/>
                        </a:rPr>
                        <a:t>5,076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5,527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5,548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1791752"/>
                  </a:ext>
                </a:extLst>
              </a:tr>
              <a:tr h="465612">
                <a:tc>
                  <a:txBody>
                    <a:bodyPr/>
                    <a:lstStyle/>
                    <a:p>
                      <a:pPr algn="ctr" fontAlgn="b"/>
                      <a:r>
                        <a:rPr lang="en-US" sz="2400" b="1" u="none" strike="noStrike">
                          <a:solidFill>
                            <a:schemeClr val="bg1"/>
                          </a:solidFill>
                          <a:effectLst/>
                        </a:rPr>
                        <a:t>UMSL</a:t>
                      </a:r>
                      <a:endParaRPr lang="en-US" sz="24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2400" b="0" i="0" u="none" strike="noStrike" kern="1200">
                          <a:solidFill>
                            <a:srgbClr val="000000"/>
                          </a:solidFill>
                          <a:effectLst/>
                          <a:latin typeface="Calibri" panose="020F0502020204030204" pitchFamily="34" charset="0"/>
                          <a:ea typeface="+mn-ea"/>
                          <a:cs typeface="Calibri" panose="020F0502020204030204" pitchFamily="34" charset="0"/>
                        </a:rPr>
                        <a:t>3,706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3,771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cs typeface="Calibri" panose="020F0502020204030204" pitchFamily="34" charset="0"/>
                        </a:rPr>
                        <a:t>3,154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51231598"/>
                  </a:ext>
                </a:extLst>
              </a:tr>
            </a:tbl>
          </a:graphicData>
        </a:graphic>
      </p:graphicFrame>
      <p:sp>
        <p:nvSpPr>
          <p:cNvPr id="6" name="TextBox 5">
            <a:extLst>
              <a:ext uri="{FF2B5EF4-FFF2-40B4-BE49-F238E27FC236}">
                <a16:creationId xmlns:a16="http://schemas.microsoft.com/office/drawing/2014/main" id="{ED6DF189-6C2A-4BB4-B772-B49CFBDB593C}"/>
              </a:ext>
            </a:extLst>
          </p:cNvPr>
          <p:cNvSpPr txBox="1"/>
          <p:nvPr/>
        </p:nvSpPr>
        <p:spPr>
          <a:xfrm>
            <a:off x="1516286" y="849589"/>
            <a:ext cx="33807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40404"/>
                </a:solidFill>
                <a:effectLst/>
                <a:uLnTx/>
                <a:uFillTx/>
                <a:latin typeface="Calibri" panose="020F0502020204030204"/>
                <a:ea typeface="+mn-ea"/>
                <a:cs typeface="+mn-cs"/>
              </a:rPr>
              <a:t>Freshmen Applicants</a:t>
            </a:r>
          </a:p>
        </p:txBody>
      </p:sp>
      <p:graphicFrame>
        <p:nvGraphicFramePr>
          <p:cNvPr id="9" name="Content Placeholder 9">
            <a:extLst>
              <a:ext uri="{FF2B5EF4-FFF2-40B4-BE49-F238E27FC236}">
                <a16:creationId xmlns:a16="http://schemas.microsoft.com/office/drawing/2014/main" id="{FAA497D1-6DB9-4689-9CD3-59BC970FC4C7}"/>
              </a:ext>
            </a:extLst>
          </p:cNvPr>
          <p:cNvGraphicFramePr>
            <a:graphicFrameLocks/>
          </p:cNvGraphicFramePr>
          <p:nvPr>
            <p:extLst>
              <p:ext uri="{D42A27DB-BD31-4B8C-83A1-F6EECF244321}">
                <p14:modId xmlns:p14="http://schemas.microsoft.com/office/powerpoint/2010/main" val="436580157"/>
              </p:ext>
            </p:extLst>
          </p:nvPr>
        </p:nvGraphicFramePr>
        <p:xfrm>
          <a:off x="482319" y="4311335"/>
          <a:ext cx="5448696" cy="2347711"/>
        </p:xfrm>
        <a:graphic>
          <a:graphicData uri="http://schemas.openxmlformats.org/drawingml/2006/table">
            <a:tbl>
              <a:tblPr firstRow="1" bandRow="1">
                <a:tableStyleId>{8EC20E35-A176-4012-BC5E-935CFFF8708E}</a:tableStyleId>
              </a:tblPr>
              <a:tblGrid>
                <a:gridCol w="1362174">
                  <a:extLst>
                    <a:ext uri="{9D8B030D-6E8A-4147-A177-3AD203B41FA5}">
                      <a16:colId xmlns:a16="http://schemas.microsoft.com/office/drawing/2014/main" val="1646089880"/>
                    </a:ext>
                  </a:extLst>
                </a:gridCol>
                <a:gridCol w="1362174">
                  <a:extLst>
                    <a:ext uri="{9D8B030D-6E8A-4147-A177-3AD203B41FA5}">
                      <a16:colId xmlns:a16="http://schemas.microsoft.com/office/drawing/2014/main" val="3622625804"/>
                    </a:ext>
                  </a:extLst>
                </a:gridCol>
                <a:gridCol w="1362174">
                  <a:extLst>
                    <a:ext uri="{9D8B030D-6E8A-4147-A177-3AD203B41FA5}">
                      <a16:colId xmlns:a16="http://schemas.microsoft.com/office/drawing/2014/main" val="3606920069"/>
                    </a:ext>
                  </a:extLst>
                </a:gridCol>
                <a:gridCol w="1362174">
                  <a:extLst>
                    <a:ext uri="{9D8B030D-6E8A-4147-A177-3AD203B41FA5}">
                      <a16:colId xmlns:a16="http://schemas.microsoft.com/office/drawing/2014/main" val="3617301369"/>
                    </a:ext>
                  </a:extLst>
                </a:gridCol>
              </a:tblGrid>
              <a:tr h="48526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b="1" u="none" strike="noStrike">
                          <a:solidFill>
                            <a:schemeClr val="bg1"/>
                          </a:solidFill>
                          <a:effectLst/>
                          <a:latin typeface="+mn-lt"/>
                        </a:rPr>
                        <a:t>8/2021</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2019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2020</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2021</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4163222"/>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tx1"/>
                          </a:solidFill>
                          <a:effectLst/>
                          <a:latin typeface="+mn-lt"/>
                        </a:rPr>
                        <a:t>MU</a:t>
                      </a:r>
                      <a:endParaRPr lang="en-US" sz="2400" b="1" i="0" u="none" strike="noStrike">
                        <a:solidFill>
                          <a:schemeClr val="tx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fontAlgn="b" latinLnBrk="0" hangingPunct="1"/>
                      <a:r>
                        <a:rPr lang="en-US" sz="2400" b="0" i="0" u="none" strike="noStrike" kern="1200">
                          <a:solidFill>
                            <a:srgbClr val="000000"/>
                          </a:solidFill>
                          <a:effectLst/>
                          <a:latin typeface="Calibri"/>
                          <a:ea typeface="+mn-ea"/>
                          <a:cs typeface="Calibri"/>
                        </a:rPr>
                        <a:t>5,664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5,730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5,147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9038144"/>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UMKC</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kern="1200">
                          <a:solidFill>
                            <a:srgbClr val="000000"/>
                          </a:solidFill>
                          <a:effectLst/>
                          <a:latin typeface="Calibri"/>
                          <a:ea typeface="+mn-ea"/>
                          <a:cs typeface="Calibri"/>
                        </a:rPr>
                        <a:t>1,294</a:t>
                      </a:r>
                      <a:endParaRPr lang="en-US" sz="2400" b="0" i="0" u="none" strike="noStrike" kern="120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1,228</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1,445</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96788967"/>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S&amp;T</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kern="1200">
                          <a:solidFill>
                            <a:srgbClr val="000000"/>
                          </a:solidFill>
                          <a:effectLst/>
                          <a:latin typeface="Calibri"/>
                          <a:ea typeface="+mn-ea"/>
                          <a:cs typeface="Calibri"/>
                        </a:rPr>
                        <a:t>1,197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1,190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1,511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1791752"/>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UMSL</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fontAlgn="b" latinLnBrk="0" hangingPunct="1"/>
                      <a:r>
                        <a:rPr lang="en-US" sz="2400" b="0" i="0" u="none" strike="noStrike" kern="1200">
                          <a:solidFill>
                            <a:srgbClr val="000000"/>
                          </a:solidFill>
                          <a:effectLst/>
                          <a:latin typeface="Calibri"/>
                          <a:ea typeface="+mn-ea"/>
                          <a:cs typeface="Calibri"/>
                        </a:rPr>
                        <a:t>472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445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0" i="0" u="none" strike="noStrike">
                          <a:solidFill>
                            <a:srgbClr val="000000"/>
                          </a:solidFill>
                          <a:effectLst/>
                          <a:latin typeface="Calibri"/>
                          <a:cs typeface="Calibri"/>
                        </a:rPr>
                        <a:t>363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51231598"/>
                  </a:ext>
                </a:extLst>
              </a:tr>
            </a:tbl>
          </a:graphicData>
        </a:graphic>
      </p:graphicFrame>
      <p:sp>
        <p:nvSpPr>
          <p:cNvPr id="10" name="TextBox 9">
            <a:extLst>
              <a:ext uri="{FF2B5EF4-FFF2-40B4-BE49-F238E27FC236}">
                <a16:creationId xmlns:a16="http://schemas.microsoft.com/office/drawing/2014/main" id="{E87F965D-4C3C-433F-ABE6-D0682A44FEEB}"/>
              </a:ext>
            </a:extLst>
          </p:cNvPr>
          <p:cNvSpPr txBox="1"/>
          <p:nvPr/>
        </p:nvSpPr>
        <p:spPr>
          <a:xfrm>
            <a:off x="637298" y="3808109"/>
            <a:ext cx="53507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40404"/>
                </a:solidFill>
                <a:effectLst/>
                <a:uLnTx/>
                <a:uFillTx/>
                <a:latin typeface="Calibri" panose="020F0502020204030204"/>
                <a:ea typeface="+mn-ea"/>
                <a:cs typeface="+mn-cs"/>
              </a:rPr>
              <a:t>Freshmen Accepted (with deposit)</a:t>
            </a:r>
          </a:p>
        </p:txBody>
      </p:sp>
      <p:sp>
        <p:nvSpPr>
          <p:cNvPr id="14" name="TextBox 13">
            <a:extLst>
              <a:ext uri="{FF2B5EF4-FFF2-40B4-BE49-F238E27FC236}">
                <a16:creationId xmlns:a16="http://schemas.microsoft.com/office/drawing/2014/main" id="{105E88C4-4635-4E1B-BE75-9CBA95771EF2}"/>
              </a:ext>
            </a:extLst>
          </p:cNvPr>
          <p:cNvSpPr txBox="1"/>
          <p:nvPr/>
        </p:nvSpPr>
        <p:spPr>
          <a:xfrm>
            <a:off x="7380309" y="836683"/>
            <a:ext cx="33807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40404"/>
                </a:solidFill>
                <a:effectLst/>
                <a:uLnTx/>
                <a:uFillTx/>
                <a:latin typeface="Calibri" panose="020F0502020204030204"/>
                <a:ea typeface="+mn-ea"/>
                <a:cs typeface="+mn-cs"/>
              </a:rPr>
              <a:t>Transfer Applicants</a:t>
            </a:r>
          </a:p>
        </p:txBody>
      </p:sp>
      <p:graphicFrame>
        <p:nvGraphicFramePr>
          <p:cNvPr id="15" name="Content Placeholder 9">
            <a:extLst>
              <a:ext uri="{FF2B5EF4-FFF2-40B4-BE49-F238E27FC236}">
                <a16:creationId xmlns:a16="http://schemas.microsoft.com/office/drawing/2014/main" id="{626776D2-BA94-4B00-B7B0-B36EB78AEEBF}"/>
              </a:ext>
            </a:extLst>
          </p:cNvPr>
          <p:cNvGraphicFramePr>
            <a:graphicFrameLocks/>
          </p:cNvGraphicFramePr>
          <p:nvPr>
            <p:extLst>
              <p:ext uri="{D42A27DB-BD31-4B8C-83A1-F6EECF244321}">
                <p14:modId xmlns:p14="http://schemas.microsoft.com/office/powerpoint/2010/main" val="1006051741"/>
              </p:ext>
            </p:extLst>
          </p:nvPr>
        </p:nvGraphicFramePr>
        <p:xfrm>
          <a:off x="6294646" y="1359903"/>
          <a:ext cx="5559104" cy="2347712"/>
        </p:xfrm>
        <a:graphic>
          <a:graphicData uri="http://schemas.openxmlformats.org/drawingml/2006/table">
            <a:tbl>
              <a:tblPr firstRow="1" bandRow="1">
                <a:tableStyleId>{8EC20E35-A176-4012-BC5E-935CFFF8708E}</a:tableStyleId>
              </a:tblPr>
              <a:tblGrid>
                <a:gridCol w="1389776">
                  <a:extLst>
                    <a:ext uri="{9D8B030D-6E8A-4147-A177-3AD203B41FA5}">
                      <a16:colId xmlns:a16="http://schemas.microsoft.com/office/drawing/2014/main" val="1646089880"/>
                    </a:ext>
                  </a:extLst>
                </a:gridCol>
                <a:gridCol w="1389776">
                  <a:extLst>
                    <a:ext uri="{9D8B030D-6E8A-4147-A177-3AD203B41FA5}">
                      <a16:colId xmlns:a16="http://schemas.microsoft.com/office/drawing/2014/main" val="3622625804"/>
                    </a:ext>
                  </a:extLst>
                </a:gridCol>
                <a:gridCol w="1389776">
                  <a:extLst>
                    <a:ext uri="{9D8B030D-6E8A-4147-A177-3AD203B41FA5}">
                      <a16:colId xmlns:a16="http://schemas.microsoft.com/office/drawing/2014/main" val="3606920069"/>
                    </a:ext>
                  </a:extLst>
                </a:gridCol>
                <a:gridCol w="1389776">
                  <a:extLst>
                    <a:ext uri="{9D8B030D-6E8A-4147-A177-3AD203B41FA5}">
                      <a16:colId xmlns:a16="http://schemas.microsoft.com/office/drawing/2014/main" val="3617301369"/>
                    </a:ext>
                  </a:extLst>
                </a:gridCol>
              </a:tblGrid>
              <a:tr h="48526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b="1" u="none" strike="noStrike">
                          <a:solidFill>
                            <a:schemeClr val="bg1"/>
                          </a:solidFill>
                          <a:effectLst/>
                          <a:latin typeface="+mn-lt"/>
                        </a:rPr>
                        <a:t>8/2021</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2019</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2020</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2021</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4163222"/>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tx1"/>
                          </a:solidFill>
                          <a:effectLst/>
                          <a:latin typeface="+mn-lt"/>
                        </a:rPr>
                        <a:t>MU</a:t>
                      </a:r>
                      <a:endParaRPr lang="en-US" sz="2400" b="1" i="0" u="none" strike="noStrike">
                        <a:solidFill>
                          <a:schemeClr val="tx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a:txBody>
                    <a:bodyPr/>
                    <a:lstStyle/>
                    <a:p>
                      <a:pPr marL="0" algn="ctr" defTabSz="914400" rtl="0" eaLnBrk="1" fontAlgn="b" latinLnBrk="0" hangingPunct="1"/>
                      <a:r>
                        <a:rPr lang="en-US" sz="2400" b="0" i="0" u="none" strike="noStrike" kern="1200">
                          <a:solidFill>
                            <a:srgbClr val="000000"/>
                          </a:solidFill>
                          <a:effectLst/>
                          <a:latin typeface="Calibri"/>
                          <a:ea typeface="+mn-ea"/>
                          <a:cs typeface="Calibri"/>
                        </a:rPr>
                        <a:t>3,158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rgbClr val="000000"/>
                          </a:solidFill>
                          <a:effectLst/>
                          <a:latin typeface="Calibri"/>
                          <a:ea typeface="+mn-ea"/>
                          <a:cs typeface="Calibri"/>
                        </a:rPr>
                        <a:t>3,561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rgbClr val="000000"/>
                          </a:solidFill>
                          <a:effectLst/>
                          <a:latin typeface="Calibri"/>
                          <a:ea typeface="+mn-ea"/>
                          <a:cs typeface="Calibri"/>
                        </a:rPr>
                        <a:t>3,108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9038144"/>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UMKC</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2400" b="0" i="0" u="none" strike="noStrike" kern="1200">
                          <a:solidFill>
                            <a:srgbClr val="000000"/>
                          </a:solidFill>
                          <a:effectLst/>
                          <a:latin typeface="Calibri"/>
                          <a:ea typeface="+mn-ea"/>
                          <a:cs typeface="Calibri"/>
                        </a:rPr>
                        <a:t>2,868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rgbClr val="000000"/>
                          </a:solidFill>
                          <a:effectLst/>
                          <a:latin typeface="Calibri"/>
                          <a:ea typeface="+mn-ea"/>
                          <a:cs typeface="Calibri"/>
                        </a:rPr>
                        <a:t>2,470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rgbClr val="000000"/>
                          </a:solidFill>
                          <a:effectLst/>
                          <a:latin typeface="Calibri"/>
                          <a:ea typeface="+mn-ea"/>
                          <a:cs typeface="Calibri"/>
                        </a:rPr>
                        <a:t>2,318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96788967"/>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S&amp;T</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fontAlgn="b" latinLnBrk="0" hangingPunct="1"/>
                      <a:r>
                        <a:rPr lang="en-US" sz="2400" b="0" i="0" u="none" strike="noStrike" kern="1200">
                          <a:solidFill>
                            <a:srgbClr val="000000"/>
                          </a:solidFill>
                          <a:effectLst/>
                          <a:latin typeface="Calibri"/>
                          <a:ea typeface="+mn-ea"/>
                          <a:cs typeface="Calibri"/>
                        </a:rPr>
                        <a:t>715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fontAlgn="b" latinLnBrk="0" hangingPunct="1"/>
                      <a:r>
                        <a:rPr lang="en-US" sz="2400" b="0" i="0" u="none" strike="noStrike" kern="1200">
                          <a:solidFill>
                            <a:srgbClr val="000000"/>
                          </a:solidFill>
                          <a:effectLst/>
                          <a:latin typeface="Calibri"/>
                          <a:ea typeface="+mn-ea"/>
                          <a:cs typeface="Calibri"/>
                        </a:rPr>
                        <a:t>588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kern="1200">
                          <a:solidFill>
                            <a:srgbClr val="000000"/>
                          </a:solidFill>
                          <a:effectLst/>
                          <a:latin typeface="Calibri"/>
                          <a:ea typeface="+mn-ea"/>
                          <a:cs typeface="Calibri"/>
                        </a:rPr>
                        <a:t>579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1791752"/>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UMSL</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2400" b="0" i="0" u="none" strike="noStrike" kern="1200">
                          <a:solidFill>
                            <a:srgbClr val="000000"/>
                          </a:solidFill>
                          <a:effectLst/>
                          <a:latin typeface="Calibri"/>
                          <a:ea typeface="+mn-ea"/>
                          <a:cs typeface="Calibri"/>
                        </a:rPr>
                        <a:t>3,716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rgbClr val="000000"/>
                          </a:solidFill>
                          <a:effectLst/>
                          <a:latin typeface="Calibri" panose="020F0502020204030204" pitchFamily="34" charset="0"/>
                          <a:ea typeface="+mn-ea"/>
                          <a:cs typeface="Calibri" panose="020F0502020204030204" pitchFamily="34" charset="0"/>
                        </a:rPr>
                        <a:t>3,789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rgbClr val="000000"/>
                          </a:solidFill>
                          <a:effectLst/>
                          <a:latin typeface="Calibri" panose="020F0502020204030204" pitchFamily="34" charset="0"/>
                          <a:ea typeface="+mn-ea"/>
                          <a:cs typeface="Calibri" panose="020F0502020204030204" pitchFamily="34" charset="0"/>
                        </a:rPr>
                        <a:t>3,478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231598"/>
                  </a:ext>
                </a:extLst>
              </a:tr>
            </a:tbl>
          </a:graphicData>
        </a:graphic>
      </p:graphicFrame>
      <p:graphicFrame>
        <p:nvGraphicFramePr>
          <p:cNvPr id="16" name="Content Placeholder 9">
            <a:extLst>
              <a:ext uri="{FF2B5EF4-FFF2-40B4-BE49-F238E27FC236}">
                <a16:creationId xmlns:a16="http://schemas.microsoft.com/office/drawing/2014/main" id="{30C4A852-B4EA-4D2A-B67E-DBE2363BEB69}"/>
              </a:ext>
            </a:extLst>
          </p:cNvPr>
          <p:cNvGraphicFramePr>
            <a:graphicFrameLocks/>
          </p:cNvGraphicFramePr>
          <p:nvPr>
            <p:extLst>
              <p:ext uri="{D42A27DB-BD31-4B8C-83A1-F6EECF244321}">
                <p14:modId xmlns:p14="http://schemas.microsoft.com/office/powerpoint/2010/main" val="207451684"/>
              </p:ext>
            </p:extLst>
          </p:nvPr>
        </p:nvGraphicFramePr>
        <p:xfrm>
          <a:off x="6294646" y="4321447"/>
          <a:ext cx="5559104" cy="2347712"/>
        </p:xfrm>
        <a:graphic>
          <a:graphicData uri="http://schemas.openxmlformats.org/drawingml/2006/table">
            <a:tbl>
              <a:tblPr firstRow="1" bandRow="1">
                <a:tableStyleId>{8EC20E35-A176-4012-BC5E-935CFFF8708E}</a:tableStyleId>
              </a:tblPr>
              <a:tblGrid>
                <a:gridCol w="1389776">
                  <a:extLst>
                    <a:ext uri="{9D8B030D-6E8A-4147-A177-3AD203B41FA5}">
                      <a16:colId xmlns:a16="http://schemas.microsoft.com/office/drawing/2014/main" val="1646089880"/>
                    </a:ext>
                  </a:extLst>
                </a:gridCol>
                <a:gridCol w="1389776">
                  <a:extLst>
                    <a:ext uri="{9D8B030D-6E8A-4147-A177-3AD203B41FA5}">
                      <a16:colId xmlns:a16="http://schemas.microsoft.com/office/drawing/2014/main" val="3622625804"/>
                    </a:ext>
                  </a:extLst>
                </a:gridCol>
                <a:gridCol w="1389776">
                  <a:extLst>
                    <a:ext uri="{9D8B030D-6E8A-4147-A177-3AD203B41FA5}">
                      <a16:colId xmlns:a16="http://schemas.microsoft.com/office/drawing/2014/main" val="3606920069"/>
                    </a:ext>
                  </a:extLst>
                </a:gridCol>
                <a:gridCol w="1389776">
                  <a:extLst>
                    <a:ext uri="{9D8B030D-6E8A-4147-A177-3AD203B41FA5}">
                      <a16:colId xmlns:a16="http://schemas.microsoft.com/office/drawing/2014/main" val="3617301369"/>
                    </a:ext>
                  </a:extLst>
                </a:gridCol>
              </a:tblGrid>
              <a:tr h="48526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b="1" u="none" strike="noStrike">
                          <a:solidFill>
                            <a:schemeClr val="bg1"/>
                          </a:solidFill>
                          <a:effectLst/>
                          <a:latin typeface="+mn-lt"/>
                        </a:rPr>
                        <a:t>8/2021</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2019</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2020</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en-US" sz="2400" u="none" strike="noStrike">
                          <a:solidFill>
                            <a:schemeClr val="bg1"/>
                          </a:solidFill>
                          <a:effectLst/>
                          <a:latin typeface="+mn-lt"/>
                        </a:rPr>
                        <a:t>2021</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4163222"/>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tx1"/>
                          </a:solidFill>
                          <a:effectLst/>
                          <a:latin typeface="+mn-lt"/>
                        </a:rPr>
                        <a:t>MU</a:t>
                      </a:r>
                      <a:endParaRPr lang="en-US" sz="2400" b="1" i="0" u="none" strike="noStrike">
                        <a:solidFill>
                          <a:schemeClr val="tx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1,160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1,422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1,494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9038144"/>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UMKC</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1,108</a:t>
                      </a:r>
                      <a:endParaRPr lang="en-US" sz="2400" b="0" i="0" u="none" strike="noStrike" kern="120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1,178</a:t>
                      </a:r>
                      <a:endParaRPr lang="en-US" sz="2400" b="0" i="0" u="none" strike="noStrike" kern="120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1,241</a:t>
                      </a:r>
                      <a:endParaRPr lang="en-US" sz="2400" b="0" i="0" u="none" strike="noStrike" kern="120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96788967"/>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S&amp;T</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292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262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272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1791752"/>
                  </a:ext>
                </a:extLst>
              </a:tr>
              <a:tr h="4656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2400" b="1" u="none" strike="noStrike">
                          <a:solidFill>
                            <a:schemeClr val="bg1"/>
                          </a:solidFill>
                          <a:effectLst/>
                          <a:latin typeface="+mn-lt"/>
                        </a:rPr>
                        <a:t>UMSL</a:t>
                      </a:r>
                      <a:endParaRPr lang="en-US" sz="24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1,247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1,296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0" i="0" u="none" strike="noStrike" kern="1200">
                          <a:solidFill>
                            <a:schemeClr val="tx1"/>
                          </a:solidFill>
                          <a:effectLst/>
                          <a:latin typeface="Calibri"/>
                          <a:ea typeface="+mn-ea"/>
                          <a:cs typeface="Calibri"/>
                        </a:rPr>
                        <a:t>1,367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231598"/>
                  </a:ext>
                </a:extLst>
              </a:tr>
            </a:tbl>
          </a:graphicData>
        </a:graphic>
      </p:graphicFrame>
      <p:sp>
        <p:nvSpPr>
          <p:cNvPr id="17" name="TextBox 16">
            <a:extLst>
              <a:ext uri="{FF2B5EF4-FFF2-40B4-BE49-F238E27FC236}">
                <a16:creationId xmlns:a16="http://schemas.microsoft.com/office/drawing/2014/main" id="{84106BF7-8933-4BB2-9276-4A2EDE133EAE}"/>
              </a:ext>
            </a:extLst>
          </p:cNvPr>
          <p:cNvSpPr txBox="1"/>
          <p:nvPr/>
        </p:nvSpPr>
        <p:spPr>
          <a:xfrm>
            <a:off x="6258318" y="3775209"/>
            <a:ext cx="55954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40404"/>
                </a:solidFill>
                <a:effectLst/>
                <a:uLnTx/>
                <a:uFillTx/>
                <a:latin typeface="Calibri" panose="020F0502020204030204"/>
                <a:ea typeface="+mn-ea"/>
                <a:cs typeface="+mn-cs"/>
              </a:rPr>
              <a:t>Transfer Accepted (with deposit)</a:t>
            </a:r>
          </a:p>
        </p:txBody>
      </p:sp>
    </p:spTree>
    <p:extLst>
      <p:ext uri="{BB962C8B-B14F-4D97-AF65-F5344CB8AC3E}">
        <p14:creationId xmlns:p14="http://schemas.microsoft.com/office/powerpoint/2010/main" val="37012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EA5218-5A4B-48D2-A0B6-5CD234647165}"/>
              </a:ext>
            </a:extLst>
          </p:cNvPr>
          <p:cNvSpPr txBox="1">
            <a:spLocks/>
          </p:cNvSpPr>
          <p:nvPr/>
        </p:nvSpPr>
        <p:spPr>
          <a:xfrm>
            <a:off x="0" y="352127"/>
            <a:ext cx="12192000" cy="673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effectLst/>
                <a:uLnTx/>
                <a:uFillTx/>
                <a:latin typeface="Arial Black" panose="020B0A04020102020204" pitchFamily="34" charset="0"/>
                <a:ea typeface="+mj-ea"/>
                <a:cs typeface="+mj-cs"/>
              </a:rPr>
              <a:t>Total Enrollment (All Full-Time Students)</a:t>
            </a:r>
          </a:p>
        </p:txBody>
      </p:sp>
      <p:graphicFrame>
        <p:nvGraphicFramePr>
          <p:cNvPr id="5" name="Content Placeholder 9">
            <a:extLst>
              <a:ext uri="{FF2B5EF4-FFF2-40B4-BE49-F238E27FC236}">
                <a16:creationId xmlns:a16="http://schemas.microsoft.com/office/drawing/2014/main" id="{385B0B39-1021-4A79-8D80-C713CBBDFF81}"/>
              </a:ext>
            </a:extLst>
          </p:cNvPr>
          <p:cNvGraphicFramePr>
            <a:graphicFrameLocks/>
          </p:cNvGraphicFramePr>
          <p:nvPr>
            <p:extLst>
              <p:ext uri="{D42A27DB-BD31-4B8C-83A1-F6EECF244321}">
                <p14:modId xmlns:p14="http://schemas.microsoft.com/office/powerpoint/2010/main" val="2676368443"/>
              </p:ext>
            </p:extLst>
          </p:nvPr>
        </p:nvGraphicFramePr>
        <p:xfrm>
          <a:off x="1404614" y="1529927"/>
          <a:ext cx="9382772" cy="4524053"/>
        </p:xfrm>
        <a:graphic>
          <a:graphicData uri="http://schemas.openxmlformats.org/drawingml/2006/table">
            <a:tbl>
              <a:tblPr firstRow="1" bandRow="1">
                <a:tableStyleId>{8EC20E35-A176-4012-BC5E-935CFFF8708E}</a:tableStyleId>
              </a:tblPr>
              <a:tblGrid>
                <a:gridCol w="2345693">
                  <a:extLst>
                    <a:ext uri="{9D8B030D-6E8A-4147-A177-3AD203B41FA5}">
                      <a16:colId xmlns:a16="http://schemas.microsoft.com/office/drawing/2014/main" val="1646089880"/>
                    </a:ext>
                  </a:extLst>
                </a:gridCol>
                <a:gridCol w="2345693">
                  <a:extLst>
                    <a:ext uri="{9D8B030D-6E8A-4147-A177-3AD203B41FA5}">
                      <a16:colId xmlns:a16="http://schemas.microsoft.com/office/drawing/2014/main" val="3622625804"/>
                    </a:ext>
                  </a:extLst>
                </a:gridCol>
                <a:gridCol w="2345693">
                  <a:extLst>
                    <a:ext uri="{9D8B030D-6E8A-4147-A177-3AD203B41FA5}">
                      <a16:colId xmlns:a16="http://schemas.microsoft.com/office/drawing/2014/main" val="3606920069"/>
                    </a:ext>
                  </a:extLst>
                </a:gridCol>
                <a:gridCol w="2345693">
                  <a:extLst>
                    <a:ext uri="{9D8B030D-6E8A-4147-A177-3AD203B41FA5}">
                      <a16:colId xmlns:a16="http://schemas.microsoft.com/office/drawing/2014/main" val="3617301369"/>
                    </a:ext>
                  </a:extLst>
                </a:gridCol>
              </a:tblGrid>
              <a:tr h="1082509">
                <a:tc>
                  <a:txBody>
                    <a:bodyPr/>
                    <a:lstStyle/>
                    <a:p>
                      <a:pPr algn="ctr" fontAlgn="ctr"/>
                      <a:r>
                        <a:rPr lang="en-US" sz="3200" b="1" u="none" strike="noStrike">
                          <a:solidFill>
                            <a:schemeClr val="bg1"/>
                          </a:solidFill>
                          <a:effectLst/>
                        </a:rPr>
                        <a:t>8/2021</a:t>
                      </a:r>
                      <a:endParaRPr lang="en-US" sz="3200" b="1" i="0" u="none" strike="noStrike">
                        <a:solidFill>
                          <a:schemeClr val="bg1"/>
                        </a:solidFill>
                        <a:effectLst/>
                        <a:latin typeface="+mn-lt"/>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3200" u="none" strike="noStrike">
                          <a:solidFill>
                            <a:schemeClr val="bg1"/>
                          </a:solidFill>
                          <a:effectLst/>
                        </a:rPr>
                        <a:t>2019</a:t>
                      </a:r>
                      <a:endParaRPr lang="en-US" sz="32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3200" u="none" strike="noStrike">
                          <a:solidFill>
                            <a:schemeClr val="bg1"/>
                          </a:solidFill>
                          <a:effectLst/>
                        </a:rPr>
                        <a:t>2020</a:t>
                      </a:r>
                      <a:endParaRPr lang="en-US" sz="32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3200" u="none" strike="noStrike">
                          <a:solidFill>
                            <a:schemeClr val="bg1"/>
                          </a:solidFill>
                          <a:effectLst/>
                        </a:rPr>
                        <a:t> 2021 (Estimate)</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4163222"/>
                  </a:ext>
                </a:extLst>
              </a:tr>
              <a:tr h="860386">
                <a:tc>
                  <a:txBody>
                    <a:bodyPr/>
                    <a:lstStyle/>
                    <a:p>
                      <a:pPr algn="ctr" fontAlgn="b"/>
                      <a:r>
                        <a:rPr lang="en-US" sz="3200" b="1" u="none" strike="noStrike">
                          <a:solidFill>
                            <a:schemeClr val="tx1"/>
                          </a:solidFill>
                          <a:effectLst/>
                        </a:rPr>
                        <a:t>MU</a:t>
                      </a:r>
                      <a:endParaRPr lang="en-US" sz="3200" b="1"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a:txBody>
                    <a:bodyPr/>
                    <a:lstStyle/>
                    <a:p>
                      <a:pPr marL="0" algn="ctr" defTabSz="914400" rtl="0" eaLnBrk="1" fontAlgn="b" latinLnBrk="0" hangingPunct="1"/>
                      <a:r>
                        <a:rPr lang="en-US" sz="3200" b="0" i="0" u="none" strike="noStrike" kern="1200">
                          <a:solidFill>
                            <a:srgbClr val="000000"/>
                          </a:solidFill>
                          <a:effectLst/>
                          <a:latin typeface="Calibri"/>
                          <a:ea typeface="+mn-ea"/>
                          <a:cs typeface="Calibri"/>
                        </a:rPr>
                        <a:t>25,058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3200" b="0" i="0" u="none" strike="noStrike" kern="1200">
                          <a:solidFill>
                            <a:srgbClr val="000000"/>
                          </a:solidFill>
                          <a:effectLst/>
                          <a:latin typeface="Calibri"/>
                          <a:ea typeface="+mn-ea"/>
                          <a:cs typeface="Calibri"/>
                        </a:rPr>
                        <a:t>25,781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a:cs typeface="Calibri"/>
                        </a:rPr>
                        <a:t>25,572</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9038144"/>
                  </a:ext>
                </a:extLst>
              </a:tr>
              <a:tr h="860386">
                <a:tc>
                  <a:txBody>
                    <a:bodyPr/>
                    <a:lstStyle/>
                    <a:p>
                      <a:pPr algn="ctr" fontAlgn="b"/>
                      <a:r>
                        <a:rPr lang="en-US" sz="3200" b="1" u="none" strike="noStrike">
                          <a:solidFill>
                            <a:schemeClr val="bg1"/>
                          </a:solidFill>
                          <a:effectLst/>
                        </a:rPr>
                        <a:t>UMKC</a:t>
                      </a:r>
                      <a:endParaRPr lang="en-US" sz="32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i="0" u="none" strike="noStrike" kern="1200">
                          <a:solidFill>
                            <a:srgbClr val="000000"/>
                          </a:solidFill>
                          <a:effectLst/>
                          <a:latin typeface="Calibri"/>
                          <a:ea typeface="+mn-ea"/>
                          <a:cs typeface="Calibri"/>
                        </a:rPr>
                        <a:t>9,380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a:cs typeface="Calibri"/>
                        </a:rPr>
                        <a:t>9,028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a:cs typeface="Calibri"/>
                        </a:rPr>
                        <a:t>9,133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96788967"/>
                  </a:ext>
                </a:extLst>
              </a:tr>
              <a:tr h="860386">
                <a:tc>
                  <a:txBody>
                    <a:bodyPr/>
                    <a:lstStyle/>
                    <a:p>
                      <a:pPr algn="ctr" fontAlgn="b"/>
                      <a:r>
                        <a:rPr lang="en-US" sz="3200" b="1" u="none" strike="noStrike">
                          <a:solidFill>
                            <a:schemeClr val="bg1"/>
                          </a:solidFill>
                          <a:effectLst/>
                        </a:rPr>
                        <a:t>S&amp;T</a:t>
                      </a:r>
                      <a:endParaRPr lang="en-US" sz="32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i="0" u="none" strike="noStrike" kern="1200">
                          <a:solidFill>
                            <a:srgbClr val="000000"/>
                          </a:solidFill>
                          <a:effectLst/>
                          <a:latin typeface="Calibri"/>
                          <a:ea typeface="+mn-ea"/>
                          <a:cs typeface="Calibri"/>
                        </a:rPr>
                        <a:t>6,593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a:cs typeface="Calibri"/>
                        </a:rPr>
                        <a:t>6,164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a:cs typeface="Calibri"/>
                        </a:rPr>
                        <a:t>5,919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1791752"/>
                  </a:ext>
                </a:extLst>
              </a:tr>
              <a:tr h="860386">
                <a:tc>
                  <a:txBody>
                    <a:bodyPr/>
                    <a:lstStyle/>
                    <a:p>
                      <a:pPr algn="ctr" fontAlgn="b"/>
                      <a:r>
                        <a:rPr lang="en-US" sz="3200" b="1" u="none" strike="noStrike">
                          <a:solidFill>
                            <a:schemeClr val="bg1"/>
                          </a:solidFill>
                          <a:effectLst/>
                        </a:rPr>
                        <a:t>UMSL</a:t>
                      </a:r>
                      <a:endParaRPr lang="en-US" sz="32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3200" b="0" i="0" u="none" strike="noStrike" kern="1200">
                          <a:solidFill>
                            <a:srgbClr val="000000"/>
                          </a:solidFill>
                          <a:effectLst/>
                          <a:latin typeface="Calibri"/>
                          <a:ea typeface="+mn-ea"/>
                          <a:cs typeface="Calibri"/>
                        </a:rPr>
                        <a:t>5,986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a:cs typeface="Calibri"/>
                        </a:rPr>
                        <a:t>5,786</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a:cs typeface="Calibri"/>
                        </a:rPr>
                        <a:t>5,126</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51231598"/>
                  </a:ext>
                </a:extLst>
              </a:tr>
            </a:tbl>
          </a:graphicData>
        </a:graphic>
      </p:graphicFrame>
    </p:spTree>
    <p:extLst>
      <p:ext uri="{BB962C8B-B14F-4D97-AF65-F5344CB8AC3E}">
        <p14:creationId xmlns:p14="http://schemas.microsoft.com/office/powerpoint/2010/main" val="209898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5FEA-9184-4C96-A605-6B68A318E512}"/>
              </a:ext>
            </a:extLst>
          </p:cNvPr>
          <p:cNvSpPr>
            <a:spLocks noGrp="1"/>
          </p:cNvSpPr>
          <p:nvPr>
            <p:ph type="title"/>
          </p:nvPr>
        </p:nvSpPr>
        <p:spPr>
          <a:xfrm>
            <a:off x="6562" y="-8915"/>
            <a:ext cx="12192000" cy="886892"/>
          </a:xfrm>
        </p:spPr>
        <p:txBody>
          <a:bodyPr>
            <a:normAutofit/>
          </a:bodyPr>
          <a:lstStyle/>
          <a:p>
            <a:pPr algn="ctr"/>
            <a:r>
              <a:rPr lang="en-US" sz="4000"/>
              <a:t>Student Success</a:t>
            </a:r>
            <a:endParaRPr lang="en-US" sz="4000">
              <a:solidFill>
                <a:srgbClr val="FF0000"/>
              </a:solidFill>
            </a:endParaRPr>
          </a:p>
        </p:txBody>
      </p:sp>
      <p:sp>
        <p:nvSpPr>
          <p:cNvPr id="3" name="Content Placeholder 2">
            <a:extLst>
              <a:ext uri="{FF2B5EF4-FFF2-40B4-BE49-F238E27FC236}">
                <a16:creationId xmlns:a16="http://schemas.microsoft.com/office/drawing/2014/main" id="{08DAD292-6BA0-46DE-9469-7A0D88DF86BD}"/>
              </a:ext>
            </a:extLst>
          </p:cNvPr>
          <p:cNvSpPr>
            <a:spLocks noGrp="1"/>
          </p:cNvSpPr>
          <p:nvPr>
            <p:ph idx="1"/>
          </p:nvPr>
        </p:nvSpPr>
        <p:spPr>
          <a:xfrm>
            <a:off x="2287715" y="1831945"/>
            <a:ext cx="4050537" cy="951345"/>
          </a:xfrm>
        </p:spPr>
        <p:txBody>
          <a:bodyPr vert="horz" lIns="91440" tIns="45720" rIns="91440" bIns="45720" rtlCol="0" anchor="t">
            <a:normAutofit/>
          </a:bodyPr>
          <a:lstStyle/>
          <a:p>
            <a:pPr marL="0" indent="0">
              <a:lnSpc>
                <a:spcPct val="100000"/>
              </a:lnSpc>
              <a:spcBef>
                <a:spcPts val="0"/>
              </a:spcBef>
              <a:buNone/>
            </a:pPr>
            <a:r>
              <a:rPr lang="en-US" sz="2400" b="1"/>
              <a:t>Omiya Hassan (Grad Student)</a:t>
            </a:r>
          </a:p>
          <a:p>
            <a:pPr marL="0" indent="0">
              <a:lnSpc>
                <a:spcPct val="100000"/>
              </a:lnSpc>
              <a:spcBef>
                <a:spcPts val="0"/>
              </a:spcBef>
              <a:buNone/>
            </a:pPr>
            <a:r>
              <a:rPr lang="en-US" sz="2400" i="1">
                <a:latin typeface="Calibri"/>
                <a:cs typeface="Calibri"/>
              </a:rPr>
              <a:t>Engineering</a:t>
            </a:r>
            <a:endParaRPr lang="en-US" sz="2400">
              <a:latin typeface="Calibri"/>
              <a:cs typeface="Calibri"/>
            </a:endParaRPr>
          </a:p>
        </p:txBody>
      </p:sp>
      <p:sp>
        <p:nvSpPr>
          <p:cNvPr id="5" name="TextBox 4">
            <a:extLst>
              <a:ext uri="{FF2B5EF4-FFF2-40B4-BE49-F238E27FC236}">
                <a16:creationId xmlns:a16="http://schemas.microsoft.com/office/drawing/2014/main" id="{65DB982D-9131-4390-9A8E-0CBCBE273084}"/>
              </a:ext>
            </a:extLst>
          </p:cNvPr>
          <p:cNvSpPr txBox="1"/>
          <p:nvPr/>
        </p:nvSpPr>
        <p:spPr>
          <a:xfrm>
            <a:off x="2295557" y="2667675"/>
            <a:ext cx="3927154" cy="1200329"/>
          </a:xfrm>
          <a:prstGeom prst="rect">
            <a:avLst/>
          </a:prstGeom>
          <a:noFill/>
        </p:spPr>
        <p:txBody>
          <a:bodyPr wrap="square" lIns="91440" tIns="45720" rIns="91440" bIns="45720" anchor="t">
            <a:spAutoFit/>
          </a:bodyPr>
          <a:lstStyle/>
          <a:p>
            <a:r>
              <a:rPr lang="en-US" sz="2400"/>
              <a:t>1 of 3 global recipients of the IEEE IMS Graduate Fellowship Award</a:t>
            </a:r>
          </a:p>
        </p:txBody>
      </p:sp>
      <p:pic>
        <p:nvPicPr>
          <p:cNvPr id="8" name="Picture 7">
            <a:extLst>
              <a:ext uri="{FF2B5EF4-FFF2-40B4-BE49-F238E27FC236}">
                <a16:creationId xmlns:a16="http://schemas.microsoft.com/office/drawing/2014/main" id="{949B3353-03B5-4E9D-946F-06D49F0A98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3708" y="986894"/>
            <a:ext cx="652341" cy="726813"/>
          </a:xfrm>
          <a:prstGeom prst="rect">
            <a:avLst/>
          </a:prstGeom>
        </p:spPr>
      </p:pic>
      <p:sp>
        <p:nvSpPr>
          <p:cNvPr id="9" name="Content Placeholder 2">
            <a:extLst>
              <a:ext uri="{FF2B5EF4-FFF2-40B4-BE49-F238E27FC236}">
                <a16:creationId xmlns:a16="http://schemas.microsoft.com/office/drawing/2014/main" id="{AD5CD972-5C66-46F0-8632-FFC155E949C0}"/>
              </a:ext>
            </a:extLst>
          </p:cNvPr>
          <p:cNvSpPr txBox="1">
            <a:spLocks/>
          </p:cNvSpPr>
          <p:nvPr/>
        </p:nvSpPr>
        <p:spPr>
          <a:xfrm>
            <a:off x="8201741" y="1697753"/>
            <a:ext cx="4074652" cy="1075444"/>
          </a:xfrm>
          <a:prstGeom prst="rect">
            <a:avLst/>
          </a:prstGeom>
        </p:spPr>
        <p:txBody>
          <a:bodyPr vert="horz" lIns="91440" tIns="45720" rIns="91440" bIns="45720" rtlCol="0" anchor="t">
            <a:normAutofit/>
          </a:bodyPr>
          <a:lstStyle>
            <a:lvl1pPr marL="171450" indent="-17145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857250" indent="-17145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en-US" sz="2400" b="1" err="1"/>
              <a:t>Divya</a:t>
            </a:r>
            <a:r>
              <a:rPr lang="en-US" sz="2400" b="1"/>
              <a:t> Jain (BA-MD Program)</a:t>
            </a:r>
            <a:endParaRPr lang="en-US" sz="2400"/>
          </a:p>
          <a:p>
            <a:pPr marL="0" indent="0">
              <a:lnSpc>
                <a:spcPct val="100000"/>
              </a:lnSpc>
              <a:spcBef>
                <a:spcPts val="0"/>
              </a:spcBef>
              <a:buFont typeface="Wingdings" panose="05000000000000000000" pitchFamily="2" charset="2"/>
              <a:buNone/>
            </a:pPr>
            <a:r>
              <a:rPr lang="en-US" sz="2400" i="1">
                <a:latin typeface="Calibri"/>
                <a:cs typeface="Calibri"/>
              </a:rPr>
              <a:t>Medicine</a:t>
            </a:r>
            <a:endParaRPr lang="en-US" sz="2400">
              <a:latin typeface="Calibri"/>
              <a:cs typeface="Calibri"/>
            </a:endParaRPr>
          </a:p>
        </p:txBody>
      </p:sp>
      <p:sp>
        <p:nvSpPr>
          <p:cNvPr id="10" name="TextBox 9">
            <a:extLst>
              <a:ext uri="{FF2B5EF4-FFF2-40B4-BE49-F238E27FC236}">
                <a16:creationId xmlns:a16="http://schemas.microsoft.com/office/drawing/2014/main" id="{A1DB7F98-E9B8-4260-B75D-85BF629F0108}"/>
              </a:ext>
            </a:extLst>
          </p:cNvPr>
          <p:cNvSpPr txBox="1"/>
          <p:nvPr/>
        </p:nvSpPr>
        <p:spPr>
          <a:xfrm>
            <a:off x="8190463" y="2612455"/>
            <a:ext cx="3927153" cy="1200329"/>
          </a:xfrm>
          <a:prstGeom prst="rect">
            <a:avLst/>
          </a:prstGeom>
          <a:noFill/>
        </p:spPr>
        <p:txBody>
          <a:bodyPr wrap="square" lIns="91440" tIns="45720" rIns="91440" bIns="45720" anchor="t">
            <a:spAutoFit/>
          </a:bodyPr>
          <a:lstStyle/>
          <a:p>
            <a:r>
              <a:rPr lang="en-US" sz="2400"/>
              <a:t>Jerome Grossman Graduate Fellow in Healthcare Policy at Harvard</a:t>
            </a:r>
          </a:p>
        </p:txBody>
      </p:sp>
      <p:pic>
        <p:nvPicPr>
          <p:cNvPr id="11" name="Picture 10">
            <a:extLst>
              <a:ext uri="{FF2B5EF4-FFF2-40B4-BE49-F238E27FC236}">
                <a16:creationId xmlns:a16="http://schemas.microsoft.com/office/drawing/2014/main" id="{4441C129-A862-474F-89A7-0BA438EFA5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1528" y="936622"/>
            <a:ext cx="1231982" cy="544787"/>
          </a:xfrm>
          <a:prstGeom prst="rect">
            <a:avLst/>
          </a:prstGeom>
        </p:spPr>
      </p:pic>
      <p:sp>
        <p:nvSpPr>
          <p:cNvPr id="12" name="Content Placeholder 2">
            <a:extLst>
              <a:ext uri="{FF2B5EF4-FFF2-40B4-BE49-F238E27FC236}">
                <a16:creationId xmlns:a16="http://schemas.microsoft.com/office/drawing/2014/main" id="{FBCD20B0-1738-467E-B0A7-DF963ABFCECF}"/>
              </a:ext>
            </a:extLst>
          </p:cNvPr>
          <p:cNvSpPr txBox="1">
            <a:spLocks/>
          </p:cNvSpPr>
          <p:nvPr/>
        </p:nvSpPr>
        <p:spPr>
          <a:xfrm>
            <a:off x="8212251" y="4757497"/>
            <a:ext cx="3662024" cy="885579"/>
          </a:xfrm>
          <a:prstGeom prst="rect">
            <a:avLst/>
          </a:prstGeom>
        </p:spPr>
        <p:txBody>
          <a:bodyPr vert="horz" lIns="91440" tIns="45720" rIns="91440" bIns="45720" rtlCol="0" anchor="t">
            <a:normAutofit/>
          </a:bodyPr>
          <a:lstStyle>
            <a:lvl1pPr marL="171450" indent="-17145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857250" indent="-17145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en-US" sz="2400" b="1"/>
              <a:t>Ayomide </a:t>
            </a:r>
            <a:r>
              <a:rPr lang="en-US" sz="2400" b="1" err="1"/>
              <a:t>Aruwajoye</a:t>
            </a:r>
            <a:r>
              <a:rPr lang="en-US" sz="2400" b="1"/>
              <a:t> (UG)</a:t>
            </a:r>
          </a:p>
          <a:p>
            <a:pPr marL="0" indent="0">
              <a:lnSpc>
                <a:spcPct val="100000"/>
              </a:lnSpc>
              <a:spcBef>
                <a:spcPts val="0"/>
              </a:spcBef>
              <a:buFont typeface="Wingdings" panose="05000000000000000000" pitchFamily="2" charset="2"/>
              <a:buNone/>
            </a:pPr>
            <a:r>
              <a:rPr lang="en-US" sz="2400" i="1">
                <a:latin typeface="Calibri"/>
                <a:cs typeface="Calibri"/>
              </a:rPr>
              <a:t>Nursing</a:t>
            </a:r>
            <a:endParaRPr lang="en-US" sz="2400">
              <a:latin typeface="Calibri"/>
              <a:cs typeface="Calibri"/>
            </a:endParaRPr>
          </a:p>
        </p:txBody>
      </p:sp>
      <p:sp>
        <p:nvSpPr>
          <p:cNvPr id="13" name="TextBox 12">
            <a:extLst>
              <a:ext uri="{FF2B5EF4-FFF2-40B4-BE49-F238E27FC236}">
                <a16:creationId xmlns:a16="http://schemas.microsoft.com/office/drawing/2014/main" id="{7219EE80-9A0D-468F-8EF9-1F26453300A2}"/>
              </a:ext>
            </a:extLst>
          </p:cNvPr>
          <p:cNvSpPr txBox="1"/>
          <p:nvPr/>
        </p:nvSpPr>
        <p:spPr>
          <a:xfrm>
            <a:off x="8212251" y="5586743"/>
            <a:ext cx="3767127" cy="1200329"/>
          </a:xfrm>
          <a:prstGeom prst="rect">
            <a:avLst/>
          </a:prstGeom>
          <a:noFill/>
        </p:spPr>
        <p:txBody>
          <a:bodyPr wrap="square" lIns="91440" tIns="45720" rIns="91440" bIns="45720" anchor="t">
            <a:spAutoFit/>
          </a:bodyPr>
          <a:lstStyle/>
          <a:p>
            <a:r>
              <a:rPr lang="en-US" sz="2400"/>
              <a:t>Inaugural Loretta Ford Centennial Scholarship Recipient</a:t>
            </a:r>
          </a:p>
        </p:txBody>
      </p:sp>
      <p:pic>
        <p:nvPicPr>
          <p:cNvPr id="16" name="Picture 15">
            <a:extLst>
              <a:ext uri="{FF2B5EF4-FFF2-40B4-BE49-F238E27FC236}">
                <a16:creationId xmlns:a16="http://schemas.microsoft.com/office/drawing/2014/main" id="{7DCC33B9-0EBF-4090-BA9D-F49D4F4B2A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6800" y="4132819"/>
            <a:ext cx="1138470" cy="537200"/>
          </a:xfrm>
          <a:prstGeom prst="rect">
            <a:avLst/>
          </a:prstGeom>
        </p:spPr>
      </p:pic>
      <p:sp>
        <p:nvSpPr>
          <p:cNvPr id="17" name="Content Placeholder 2">
            <a:extLst>
              <a:ext uri="{FF2B5EF4-FFF2-40B4-BE49-F238E27FC236}">
                <a16:creationId xmlns:a16="http://schemas.microsoft.com/office/drawing/2014/main" id="{73ADAB99-F734-4A7E-8860-BC54799A745C}"/>
              </a:ext>
            </a:extLst>
          </p:cNvPr>
          <p:cNvSpPr txBox="1">
            <a:spLocks/>
          </p:cNvSpPr>
          <p:nvPr/>
        </p:nvSpPr>
        <p:spPr>
          <a:xfrm>
            <a:off x="2295557" y="4762856"/>
            <a:ext cx="3869231" cy="1334281"/>
          </a:xfrm>
          <a:prstGeom prst="rect">
            <a:avLst/>
          </a:prstGeom>
        </p:spPr>
        <p:txBody>
          <a:bodyPr vert="horz" lIns="91440" tIns="45720" rIns="91440" bIns="45720" rtlCol="0" anchor="t">
            <a:normAutofit/>
          </a:bodyPr>
          <a:lstStyle>
            <a:lvl1pPr marL="171450" indent="-17145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857250" indent="-17145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en-US" sz="2400" b="1"/>
              <a:t>David Lund (Graduate Student) </a:t>
            </a:r>
            <a:r>
              <a:rPr lang="en-US" sz="2400" i="1">
                <a:latin typeface="Calibri"/>
                <a:cs typeface="Calibri"/>
              </a:rPr>
              <a:t>Engineering</a:t>
            </a:r>
            <a:endParaRPr lang="en-US" sz="2400">
              <a:latin typeface="Calibri"/>
              <a:cs typeface="Calibri"/>
            </a:endParaRPr>
          </a:p>
        </p:txBody>
      </p:sp>
      <p:sp>
        <p:nvSpPr>
          <p:cNvPr id="18" name="TextBox 17">
            <a:extLst>
              <a:ext uri="{FF2B5EF4-FFF2-40B4-BE49-F238E27FC236}">
                <a16:creationId xmlns:a16="http://schemas.microsoft.com/office/drawing/2014/main" id="{7EE4632D-AEC9-49F0-B178-6D3F6EE9FF67}"/>
              </a:ext>
            </a:extLst>
          </p:cNvPr>
          <p:cNvSpPr txBox="1"/>
          <p:nvPr/>
        </p:nvSpPr>
        <p:spPr>
          <a:xfrm>
            <a:off x="2315431" y="5701211"/>
            <a:ext cx="3907280" cy="830997"/>
          </a:xfrm>
          <a:prstGeom prst="rect">
            <a:avLst/>
          </a:prstGeom>
          <a:noFill/>
        </p:spPr>
        <p:txBody>
          <a:bodyPr wrap="square" lIns="91440" tIns="45720" rIns="91440" bIns="45720" anchor="t">
            <a:spAutoFit/>
          </a:bodyPr>
          <a:lstStyle/>
          <a:p>
            <a:r>
              <a:rPr lang="en-US" sz="2400"/>
              <a:t>2021 NASA Space Tech Fellowship Recipient</a:t>
            </a:r>
          </a:p>
        </p:txBody>
      </p:sp>
      <p:pic>
        <p:nvPicPr>
          <p:cNvPr id="19" name="Picture 18">
            <a:extLst>
              <a:ext uri="{FF2B5EF4-FFF2-40B4-BE49-F238E27FC236}">
                <a16:creationId xmlns:a16="http://schemas.microsoft.com/office/drawing/2014/main" id="{342E502E-4EE6-41C0-8589-A02CD7AE89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3708" y="4079056"/>
            <a:ext cx="768885" cy="624678"/>
          </a:xfrm>
          <a:prstGeom prst="rect">
            <a:avLst/>
          </a:prstGeom>
        </p:spPr>
      </p:pic>
      <p:pic>
        <p:nvPicPr>
          <p:cNvPr id="20" name="Picture 19">
            <a:extLst>
              <a:ext uri="{FF2B5EF4-FFF2-40B4-BE49-F238E27FC236}">
                <a16:creationId xmlns:a16="http://schemas.microsoft.com/office/drawing/2014/main" id="{AE2F2CD5-64E3-4DF2-B1CC-EE59E4E801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1127" y="4010941"/>
            <a:ext cx="1797317" cy="2631335"/>
          </a:xfrm>
          <a:prstGeom prst="rect">
            <a:avLst/>
          </a:prstGeom>
        </p:spPr>
      </p:pic>
      <p:pic>
        <p:nvPicPr>
          <p:cNvPr id="24" name="Picture 23">
            <a:extLst>
              <a:ext uri="{FF2B5EF4-FFF2-40B4-BE49-F238E27FC236}">
                <a16:creationId xmlns:a16="http://schemas.microsoft.com/office/drawing/2014/main" id="{3D32EDA6-3C18-4F03-B3D9-46CD0627299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0738" y="986894"/>
            <a:ext cx="1822222" cy="2775809"/>
          </a:xfrm>
          <a:prstGeom prst="rect">
            <a:avLst/>
          </a:prstGeom>
        </p:spPr>
      </p:pic>
      <p:pic>
        <p:nvPicPr>
          <p:cNvPr id="26" name="Picture 25">
            <a:extLst>
              <a:ext uri="{FF2B5EF4-FFF2-40B4-BE49-F238E27FC236}">
                <a16:creationId xmlns:a16="http://schemas.microsoft.com/office/drawing/2014/main" id="{260DC142-66DA-455E-B5A3-1C98F367CB6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89824" y="4023760"/>
            <a:ext cx="1701940" cy="2631335"/>
          </a:xfrm>
          <a:prstGeom prst="rect">
            <a:avLst/>
          </a:prstGeom>
        </p:spPr>
      </p:pic>
      <p:pic>
        <p:nvPicPr>
          <p:cNvPr id="1026" name="Picture 2" descr="Headshot of Divya Jain">
            <a:extLst>
              <a:ext uri="{FF2B5EF4-FFF2-40B4-BE49-F238E27FC236}">
                <a16:creationId xmlns:a16="http://schemas.microsoft.com/office/drawing/2014/main" id="{C8991894-7B85-454C-B0F4-B47A08ECA17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389824" y="999713"/>
            <a:ext cx="1708773" cy="276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2">
            <a:extLst>
              <a:ext uri="{FF2B5EF4-FFF2-40B4-BE49-F238E27FC236}">
                <a16:creationId xmlns:a16="http://schemas.microsoft.com/office/drawing/2014/main" id="{EA1DA339-E5D9-40D8-8A4B-554DF99BB461}"/>
              </a:ext>
            </a:extLst>
          </p:cNvPr>
          <p:cNvSpPr txBox="1">
            <a:spLocks/>
          </p:cNvSpPr>
          <p:nvPr/>
        </p:nvSpPr>
        <p:spPr>
          <a:xfrm>
            <a:off x="9374416"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C19187-0210-4CC7-AE51-7FFB2AB55339}" type="slidenum">
              <a:rPr lang="en-US" sz="1200" smtClean="0">
                <a:solidFill>
                  <a:schemeClr val="bg1">
                    <a:lumMod val="65000"/>
                  </a:schemeClr>
                </a:solidFill>
              </a:rPr>
              <a:pPr algn="r"/>
              <a:t>13</a:t>
            </a:fld>
            <a:endParaRPr lang="en-US" sz="1200">
              <a:solidFill>
                <a:schemeClr val="bg1">
                  <a:lumMod val="65000"/>
                </a:schemeClr>
              </a:solidFill>
            </a:endParaRPr>
          </a:p>
        </p:txBody>
      </p:sp>
    </p:spTree>
    <p:extLst>
      <p:ext uri="{BB962C8B-B14F-4D97-AF65-F5344CB8AC3E}">
        <p14:creationId xmlns:p14="http://schemas.microsoft.com/office/powerpoint/2010/main" val="245121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F846F-1713-4DA7-ACAF-684719E9D436}"/>
              </a:ext>
            </a:extLst>
          </p:cNvPr>
          <p:cNvSpPr>
            <a:spLocks noGrp="1"/>
          </p:cNvSpPr>
          <p:nvPr>
            <p:ph type="sldNum" sz="quarter" idx="12"/>
          </p:nvPr>
        </p:nvSpPr>
        <p:spPr/>
        <p:txBody>
          <a:bodyPr/>
          <a:lstStyle/>
          <a:p>
            <a:fld id="{048A7FD7-D788-5C4F-8784-060411599E56}" type="slidenum">
              <a:rPr lang="en-US" smtClean="0"/>
              <a:t>14</a:t>
            </a:fld>
            <a:endParaRPr lang="en-US"/>
          </a:p>
        </p:txBody>
      </p:sp>
    </p:spTree>
    <p:extLst>
      <p:ext uri="{BB962C8B-B14F-4D97-AF65-F5344CB8AC3E}">
        <p14:creationId xmlns:p14="http://schemas.microsoft.com/office/powerpoint/2010/main" val="286539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94B7530-3D11-448E-A429-159C049989AE}"/>
              </a:ext>
            </a:extLst>
          </p:cNvPr>
          <p:cNvSpPr txBox="1">
            <a:spLocks/>
          </p:cNvSpPr>
          <p:nvPr/>
        </p:nvSpPr>
        <p:spPr>
          <a:xfrm>
            <a:off x="0" y="-1662"/>
            <a:ext cx="12191999" cy="88689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Arial Black"/>
              </a:rPr>
              <a:t>FY21 Federal R&amp;D Proposals (July 1 – June 30)</a:t>
            </a:r>
          </a:p>
        </p:txBody>
      </p:sp>
      <p:pic>
        <p:nvPicPr>
          <p:cNvPr id="3" name="Picture 4" descr="Chart, bar chart&#10;&#10;Description automatically generated">
            <a:extLst>
              <a:ext uri="{FF2B5EF4-FFF2-40B4-BE49-F238E27FC236}">
                <a16:creationId xmlns:a16="http://schemas.microsoft.com/office/drawing/2014/main" id="{080615A5-3739-4F86-B565-E4210052DC11}"/>
              </a:ext>
            </a:extLst>
          </p:cNvPr>
          <p:cNvPicPr>
            <a:picLocks noChangeAspect="1"/>
          </p:cNvPicPr>
          <p:nvPr/>
        </p:nvPicPr>
        <p:blipFill>
          <a:blip r:embed="rId2"/>
          <a:stretch>
            <a:fillRect/>
          </a:stretch>
        </p:blipFill>
        <p:spPr>
          <a:xfrm>
            <a:off x="-6899" y="885231"/>
            <a:ext cx="12056332" cy="5770722"/>
          </a:xfrm>
          <a:prstGeom prst="rect">
            <a:avLst/>
          </a:prstGeom>
        </p:spPr>
      </p:pic>
    </p:spTree>
    <p:extLst>
      <p:ext uri="{BB962C8B-B14F-4D97-AF65-F5344CB8AC3E}">
        <p14:creationId xmlns:p14="http://schemas.microsoft.com/office/powerpoint/2010/main" val="412460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F92B-D616-4331-B295-30DAE47A25E9}"/>
              </a:ext>
            </a:extLst>
          </p:cNvPr>
          <p:cNvSpPr txBox="1">
            <a:spLocks/>
          </p:cNvSpPr>
          <p:nvPr/>
        </p:nvSpPr>
        <p:spPr>
          <a:xfrm>
            <a:off x="0" y="211798"/>
            <a:ext cx="12195906" cy="646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Arial Black"/>
              </a:rPr>
              <a:t>FY 21 Federal R&amp;D Awards (</a:t>
            </a:r>
            <a:r>
              <a:rPr lang="en-US" sz="3600">
                <a:latin typeface="Arial Black"/>
              </a:rPr>
              <a:t>July 1 – June 30</a:t>
            </a:r>
            <a:r>
              <a:rPr lang="en-US" sz="4000">
                <a:latin typeface="Arial Black"/>
              </a:rPr>
              <a:t>)</a:t>
            </a:r>
            <a:endParaRPr lang="en-US"/>
          </a:p>
        </p:txBody>
      </p:sp>
      <p:pic>
        <p:nvPicPr>
          <p:cNvPr id="4" name="Picture 4" descr="Chart&#10;&#10;Description automatically generated">
            <a:extLst>
              <a:ext uri="{FF2B5EF4-FFF2-40B4-BE49-F238E27FC236}">
                <a16:creationId xmlns:a16="http://schemas.microsoft.com/office/drawing/2014/main" id="{70FB9627-2827-4858-86C2-49E5391A67FA}"/>
              </a:ext>
            </a:extLst>
          </p:cNvPr>
          <p:cNvPicPr>
            <a:picLocks noChangeAspect="1"/>
          </p:cNvPicPr>
          <p:nvPr/>
        </p:nvPicPr>
        <p:blipFill>
          <a:blip r:embed="rId2"/>
          <a:stretch>
            <a:fillRect/>
          </a:stretch>
        </p:blipFill>
        <p:spPr>
          <a:xfrm>
            <a:off x="132735" y="790244"/>
            <a:ext cx="12004018" cy="5855958"/>
          </a:xfrm>
          <a:prstGeom prst="rect">
            <a:avLst/>
          </a:prstGeom>
        </p:spPr>
      </p:pic>
    </p:spTree>
    <p:extLst>
      <p:ext uri="{BB962C8B-B14F-4D97-AF65-F5344CB8AC3E}">
        <p14:creationId xmlns:p14="http://schemas.microsoft.com/office/powerpoint/2010/main" val="333643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4BE6-C2F1-416B-AC2E-AFDCC9D963C5}"/>
              </a:ext>
            </a:extLst>
          </p:cNvPr>
          <p:cNvSpPr txBox="1">
            <a:spLocks/>
          </p:cNvSpPr>
          <p:nvPr/>
        </p:nvSpPr>
        <p:spPr>
          <a:xfrm>
            <a:off x="0" y="170459"/>
            <a:ext cx="12202420" cy="80554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Arial Black"/>
              </a:rPr>
              <a:t>Federal R&amp;D Expenditures (July 1 – June 30)</a:t>
            </a:r>
            <a:endParaRPr lang="en-US"/>
          </a:p>
        </p:txBody>
      </p:sp>
      <p:pic>
        <p:nvPicPr>
          <p:cNvPr id="3" name="Picture 4" descr="Chart, bar chart, histogram&#10;&#10;Description automatically generated">
            <a:extLst>
              <a:ext uri="{FF2B5EF4-FFF2-40B4-BE49-F238E27FC236}">
                <a16:creationId xmlns:a16="http://schemas.microsoft.com/office/drawing/2014/main" id="{5CDBCD2E-B937-4FFB-9C07-55A4A88AC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11878"/>
            <a:ext cx="12034683" cy="5812446"/>
          </a:xfrm>
          <a:prstGeom prst="rect">
            <a:avLst/>
          </a:prstGeom>
        </p:spPr>
      </p:pic>
    </p:spTree>
    <p:extLst>
      <p:ext uri="{BB962C8B-B14F-4D97-AF65-F5344CB8AC3E}">
        <p14:creationId xmlns:p14="http://schemas.microsoft.com/office/powerpoint/2010/main" val="386198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CBCA-472D-D644-9733-A990B1365E0E}"/>
              </a:ext>
            </a:extLst>
          </p:cNvPr>
          <p:cNvSpPr>
            <a:spLocks noGrp="1"/>
          </p:cNvSpPr>
          <p:nvPr>
            <p:ph type="title"/>
          </p:nvPr>
        </p:nvSpPr>
        <p:spPr>
          <a:xfrm>
            <a:off x="0" y="149690"/>
            <a:ext cx="12192000" cy="886892"/>
          </a:xfrm>
        </p:spPr>
        <p:txBody>
          <a:bodyPr>
            <a:normAutofit/>
          </a:bodyPr>
          <a:lstStyle/>
          <a:p>
            <a:pPr algn="ctr"/>
            <a:r>
              <a:rPr lang="en-US" sz="4000"/>
              <a:t>MU Major Grants and Awards </a:t>
            </a:r>
          </a:p>
        </p:txBody>
      </p:sp>
      <p:sp>
        <p:nvSpPr>
          <p:cNvPr id="3" name="Content Placeholder 2">
            <a:extLst>
              <a:ext uri="{FF2B5EF4-FFF2-40B4-BE49-F238E27FC236}">
                <a16:creationId xmlns:a16="http://schemas.microsoft.com/office/drawing/2014/main" id="{60D878CB-9082-2643-BEA7-EFF3C41CBFBA}"/>
              </a:ext>
            </a:extLst>
          </p:cNvPr>
          <p:cNvSpPr>
            <a:spLocks noGrp="1"/>
          </p:cNvSpPr>
          <p:nvPr>
            <p:ph idx="1"/>
          </p:nvPr>
        </p:nvSpPr>
        <p:spPr>
          <a:xfrm>
            <a:off x="3504188" y="1301920"/>
            <a:ext cx="8339468" cy="5156376"/>
          </a:xfrm>
        </p:spPr>
        <p:txBody>
          <a:bodyPr vert="horz" lIns="91440" tIns="45720" rIns="91440" bIns="45720" rtlCol="0" anchor="t">
            <a:normAutofit/>
          </a:bodyPr>
          <a:lstStyle/>
          <a:p>
            <a:pPr marL="0" indent="0">
              <a:buNone/>
            </a:pPr>
            <a:r>
              <a:rPr lang="en-US" b="1">
                <a:latin typeface="Calibri"/>
                <a:cs typeface="Calibri"/>
              </a:rPr>
              <a:t>Endometrial Basis for Infertility in Women with Recurrent Implantation Failure and Pregnancy Loss</a:t>
            </a:r>
          </a:p>
          <a:p>
            <a:pPr marL="0" indent="0">
              <a:buNone/>
            </a:pPr>
            <a:r>
              <a:rPr lang="en-US" b="1">
                <a:latin typeface="Calibri"/>
                <a:cs typeface="Calibri"/>
              </a:rPr>
              <a:t>PI</a:t>
            </a:r>
            <a:r>
              <a:rPr lang="en-US">
                <a:latin typeface="Calibri"/>
                <a:cs typeface="Calibri"/>
              </a:rPr>
              <a:t>: Professor Thomas Spencer; </a:t>
            </a:r>
            <a:r>
              <a:rPr lang="en-US" b="1">
                <a:latin typeface="Calibri"/>
                <a:cs typeface="Calibri"/>
              </a:rPr>
              <a:t>Co-PI: </a:t>
            </a:r>
            <a:r>
              <a:rPr lang="en-US">
                <a:latin typeface="Calibri"/>
                <a:cs typeface="Calibri"/>
              </a:rPr>
              <a:t>Dr. Alan </a:t>
            </a:r>
            <a:r>
              <a:rPr lang="en-US" err="1">
                <a:latin typeface="Calibri"/>
                <a:cs typeface="Calibri"/>
              </a:rPr>
              <a:t>Decherney</a:t>
            </a:r>
            <a:endParaRPr lang="en-US"/>
          </a:p>
          <a:p>
            <a:pPr marL="0" indent="0">
              <a:buNone/>
            </a:pPr>
            <a:r>
              <a:rPr lang="en-US">
                <a:latin typeface="Calibri"/>
                <a:cs typeface="Calibri"/>
              </a:rPr>
              <a:t>$3.2 M</a:t>
            </a:r>
          </a:p>
          <a:p>
            <a:pPr marL="0" indent="0">
              <a:buNone/>
            </a:pPr>
            <a:r>
              <a:rPr lang="en-US" b="1">
                <a:latin typeface="Calibri"/>
                <a:cs typeface="Calibri"/>
              </a:rPr>
              <a:t>Sponsor</a:t>
            </a:r>
            <a:r>
              <a:rPr lang="en-US">
                <a:latin typeface="Calibri"/>
                <a:cs typeface="Calibri"/>
              </a:rPr>
              <a:t>: NIH National Institute of Child Health &amp; Human Development</a:t>
            </a:r>
          </a:p>
          <a:p>
            <a:pPr marL="0" indent="0">
              <a:buNone/>
            </a:pPr>
            <a:r>
              <a:rPr lang="en-US" sz="2400">
                <a:latin typeface="Calibri"/>
                <a:cs typeface="Calibri"/>
              </a:rPr>
              <a:t>Women with endometriosis are at risk for higher rates of early pregnancy loss. This fundamental work will generate knowledge that can be translated to improve reproductive outcomes of natural and assisted pregnancies and understand the origins of common gynecological and reproductive disorders in women.</a:t>
            </a:r>
          </a:p>
        </p:txBody>
      </p:sp>
      <p:pic>
        <p:nvPicPr>
          <p:cNvPr id="6" name="Picture 5">
            <a:extLst>
              <a:ext uri="{FF2B5EF4-FFF2-40B4-BE49-F238E27FC236}">
                <a16:creationId xmlns:a16="http://schemas.microsoft.com/office/drawing/2014/main" id="{B1B780CC-9EB5-48C0-829A-57E36EEBFD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8456" y="4869356"/>
            <a:ext cx="1025753" cy="1142854"/>
          </a:xfrm>
          <a:prstGeom prst="rect">
            <a:avLst/>
          </a:prstGeom>
        </p:spPr>
      </p:pic>
      <p:pic>
        <p:nvPicPr>
          <p:cNvPr id="9" name="Picture 8">
            <a:extLst>
              <a:ext uri="{FF2B5EF4-FFF2-40B4-BE49-F238E27FC236}">
                <a16:creationId xmlns:a16="http://schemas.microsoft.com/office/drawing/2014/main" id="{D13FD5D7-FE17-44CE-BE19-DA659D5234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016" y="1130510"/>
            <a:ext cx="2696634" cy="3332633"/>
          </a:xfrm>
          <a:prstGeom prst="rect">
            <a:avLst/>
          </a:prstGeom>
        </p:spPr>
      </p:pic>
      <p:sp>
        <p:nvSpPr>
          <p:cNvPr id="7" name="Slide Number Placeholder 2">
            <a:extLst>
              <a:ext uri="{FF2B5EF4-FFF2-40B4-BE49-F238E27FC236}">
                <a16:creationId xmlns:a16="http://schemas.microsoft.com/office/drawing/2014/main" id="{50EBC559-EBEA-4591-8883-704BB917CB4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C19187-0210-4CC7-AE51-7FFB2AB55339}" type="slidenum">
              <a:rPr lang="en-US" sz="1200" smtClean="0">
                <a:solidFill>
                  <a:schemeClr val="bg1">
                    <a:lumMod val="65000"/>
                  </a:schemeClr>
                </a:solidFill>
              </a:rPr>
              <a:pPr algn="r"/>
              <a:t>18</a:t>
            </a:fld>
            <a:endParaRPr lang="en-US" sz="1200">
              <a:solidFill>
                <a:schemeClr val="bg1">
                  <a:lumMod val="65000"/>
                </a:schemeClr>
              </a:solidFill>
            </a:endParaRPr>
          </a:p>
        </p:txBody>
      </p:sp>
      <p:sp>
        <p:nvSpPr>
          <p:cNvPr id="4" name="TextBox 3">
            <a:extLst>
              <a:ext uri="{FF2B5EF4-FFF2-40B4-BE49-F238E27FC236}">
                <a16:creationId xmlns:a16="http://schemas.microsoft.com/office/drawing/2014/main" id="{FCC1E4E8-D0FC-4E3F-95F8-DE2A0EF15BEC}"/>
              </a:ext>
            </a:extLst>
          </p:cNvPr>
          <p:cNvSpPr txBox="1"/>
          <p:nvPr/>
        </p:nvSpPr>
        <p:spPr>
          <a:xfrm>
            <a:off x="9210136" y="-1414731"/>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Mun – this is a great opportunity to talk about Tom's official new role as VCR at Mizzou</a:t>
            </a:r>
          </a:p>
        </p:txBody>
      </p:sp>
    </p:spTree>
    <p:extLst>
      <p:ext uri="{BB962C8B-B14F-4D97-AF65-F5344CB8AC3E}">
        <p14:creationId xmlns:p14="http://schemas.microsoft.com/office/powerpoint/2010/main" val="306681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CBCA-472D-D644-9733-A990B1365E0E}"/>
              </a:ext>
            </a:extLst>
          </p:cNvPr>
          <p:cNvSpPr>
            <a:spLocks noGrp="1"/>
          </p:cNvSpPr>
          <p:nvPr>
            <p:ph type="title"/>
          </p:nvPr>
        </p:nvSpPr>
        <p:spPr>
          <a:xfrm>
            <a:off x="6380" y="142386"/>
            <a:ext cx="12192000" cy="886892"/>
          </a:xfrm>
        </p:spPr>
        <p:txBody>
          <a:bodyPr>
            <a:normAutofit/>
          </a:bodyPr>
          <a:lstStyle/>
          <a:p>
            <a:pPr algn="ctr"/>
            <a:r>
              <a:rPr lang="en-US" sz="4000"/>
              <a:t>MU Major Grants and Awards </a:t>
            </a:r>
          </a:p>
        </p:txBody>
      </p:sp>
      <p:sp>
        <p:nvSpPr>
          <p:cNvPr id="3" name="Content Placeholder 2">
            <a:extLst>
              <a:ext uri="{FF2B5EF4-FFF2-40B4-BE49-F238E27FC236}">
                <a16:creationId xmlns:a16="http://schemas.microsoft.com/office/drawing/2014/main" id="{60D878CB-9082-2643-BEA7-EFF3C41CBFBA}"/>
              </a:ext>
            </a:extLst>
          </p:cNvPr>
          <p:cNvSpPr>
            <a:spLocks noGrp="1"/>
          </p:cNvSpPr>
          <p:nvPr>
            <p:ph idx="1"/>
          </p:nvPr>
        </p:nvSpPr>
        <p:spPr>
          <a:xfrm>
            <a:off x="3581400" y="1204853"/>
            <a:ext cx="8218713" cy="5156376"/>
          </a:xfrm>
        </p:spPr>
        <p:txBody>
          <a:bodyPr vert="horz" lIns="91440" tIns="45720" rIns="91440" bIns="45720" rtlCol="0" anchor="t">
            <a:normAutofit/>
          </a:bodyPr>
          <a:lstStyle/>
          <a:p>
            <a:pPr marL="0" indent="0">
              <a:buNone/>
            </a:pPr>
            <a:r>
              <a:rPr lang="en-US" b="1">
                <a:latin typeface="Calibri"/>
                <a:cs typeface="Calibri"/>
              </a:rPr>
              <a:t>Coacervates for localized and sustained delivery of immunomodulators to prevent islet allograft rejection</a:t>
            </a:r>
          </a:p>
          <a:p>
            <a:pPr marL="0" indent="0">
              <a:buNone/>
            </a:pPr>
            <a:r>
              <a:rPr lang="en-US" b="1">
                <a:latin typeface="Calibri"/>
                <a:cs typeface="Calibri"/>
              </a:rPr>
              <a:t>PI</a:t>
            </a:r>
            <a:r>
              <a:rPr lang="en-US">
                <a:latin typeface="Calibri"/>
                <a:cs typeface="Calibri"/>
              </a:rPr>
              <a:t>: Dr. </a:t>
            </a:r>
            <a:r>
              <a:rPr lang="en-US" err="1">
                <a:latin typeface="Calibri"/>
                <a:cs typeface="Calibri"/>
              </a:rPr>
              <a:t>Haval</a:t>
            </a:r>
            <a:r>
              <a:rPr lang="en-US">
                <a:latin typeface="Calibri"/>
                <a:cs typeface="Calibri"/>
              </a:rPr>
              <a:t> </a:t>
            </a:r>
            <a:r>
              <a:rPr lang="en-US" err="1">
                <a:latin typeface="Calibri"/>
                <a:cs typeface="Calibri"/>
              </a:rPr>
              <a:t>Shirwan</a:t>
            </a:r>
            <a:r>
              <a:rPr lang="en-US">
                <a:latin typeface="Calibri"/>
                <a:cs typeface="Calibri"/>
              </a:rPr>
              <a:t>; </a:t>
            </a:r>
            <a:r>
              <a:rPr lang="en-US" b="1">
                <a:latin typeface="Calibri"/>
                <a:cs typeface="Calibri"/>
              </a:rPr>
              <a:t>Co-I: </a:t>
            </a:r>
            <a:r>
              <a:rPr lang="en-US">
                <a:latin typeface="Calibri"/>
                <a:cs typeface="Calibri"/>
              </a:rPr>
              <a:t>Dr. </a:t>
            </a:r>
            <a:r>
              <a:rPr lang="en-US" err="1">
                <a:latin typeface="Calibri"/>
                <a:cs typeface="Calibri"/>
              </a:rPr>
              <a:t>Esma</a:t>
            </a:r>
            <a:r>
              <a:rPr lang="en-US">
                <a:latin typeface="Calibri"/>
                <a:cs typeface="Calibri"/>
              </a:rPr>
              <a:t> </a:t>
            </a:r>
            <a:r>
              <a:rPr lang="en-US" err="1">
                <a:latin typeface="Calibri"/>
                <a:cs typeface="Calibri"/>
              </a:rPr>
              <a:t>Yolcu</a:t>
            </a:r>
            <a:endParaRPr lang="en-US"/>
          </a:p>
          <a:p>
            <a:pPr marL="0" indent="0">
              <a:buNone/>
            </a:pPr>
            <a:r>
              <a:rPr lang="en-US">
                <a:latin typeface="Calibri"/>
                <a:cs typeface="Calibri"/>
              </a:rPr>
              <a:t>$2.2M</a:t>
            </a:r>
          </a:p>
          <a:p>
            <a:pPr marL="0" indent="0">
              <a:buNone/>
            </a:pPr>
            <a:r>
              <a:rPr lang="en-US" b="1">
                <a:latin typeface="Calibri"/>
                <a:cs typeface="Calibri"/>
              </a:rPr>
              <a:t>Sponsor</a:t>
            </a:r>
            <a:r>
              <a:rPr lang="en-US">
                <a:latin typeface="Calibri"/>
                <a:cs typeface="Calibri"/>
              </a:rPr>
              <a:t>: Department of Defense</a:t>
            </a:r>
          </a:p>
          <a:p>
            <a:pPr marL="0" indent="0">
              <a:buNone/>
            </a:pPr>
            <a:r>
              <a:rPr lang="en-US" sz="2400">
                <a:latin typeface="Calibri"/>
                <a:cs typeface="Calibri"/>
              </a:rPr>
              <a:t>This project looks to improve the treatments for Type 1 Diabetics. Insulin is made from pancreatic islets, which are destroyed by the T1D patients’ own immune system. A clinical trial involving transplantation of pancreatic islets has proven a promising therapy, but most islet transplant patients do not maintain long-term graft survival. Dr. </a:t>
            </a:r>
            <a:r>
              <a:rPr lang="en-US" sz="2400" err="1">
                <a:latin typeface="Calibri"/>
                <a:cs typeface="Calibri"/>
              </a:rPr>
              <a:t>Shirwan</a:t>
            </a:r>
            <a:r>
              <a:rPr lang="en-US" sz="2400">
                <a:latin typeface="Calibri"/>
                <a:cs typeface="Calibri"/>
              </a:rPr>
              <a:t> is working on an approach that will control rejection and maintain transplant survival. </a:t>
            </a:r>
          </a:p>
        </p:txBody>
      </p:sp>
      <p:pic>
        <p:nvPicPr>
          <p:cNvPr id="6" name="Picture 5">
            <a:extLst>
              <a:ext uri="{FF2B5EF4-FFF2-40B4-BE49-F238E27FC236}">
                <a16:creationId xmlns:a16="http://schemas.microsoft.com/office/drawing/2014/main" id="{B1B780CC-9EB5-48C0-829A-57E36EEBFD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9180" y="5085432"/>
            <a:ext cx="1025753" cy="1142854"/>
          </a:xfrm>
          <a:prstGeom prst="rect">
            <a:avLst/>
          </a:prstGeom>
        </p:spPr>
      </p:pic>
      <p:pic>
        <p:nvPicPr>
          <p:cNvPr id="7" name="Picture 6">
            <a:extLst>
              <a:ext uri="{FF2B5EF4-FFF2-40B4-BE49-F238E27FC236}">
                <a16:creationId xmlns:a16="http://schemas.microsoft.com/office/drawing/2014/main" id="{F19E5629-0A34-4403-AAA2-301FBEEA91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3610" y="1201141"/>
            <a:ext cx="2680139" cy="3559522"/>
          </a:xfrm>
          <a:prstGeom prst="rect">
            <a:avLst/>
          </a:prstGeom>
        </p:spPr>
      </p:pic>
      <p:sp>
        <p:nvSpPr>
          <p:cNvPr id="8" name="Slide Number Placeholder 2">
            <a:extLst>
              <a:ext uri="{FF2B5EF4-FFF2-40B4-BE49-F238E27FC236}">
                <a16:creationId xmlns:a16="http://schemas.microsoft.com/office/drawing/2014/main" id="{3D934588-CE29-4952-BB8E-B5F1E353E59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C19187-0210-4CC7-AE51-7FFB2AB55339}" type="slidenum">
              <a:rPr lang="en-US" sz="1200" dirty="0" smtClean="0">
                <a:solidFill>
                  <a:schemeClr val="bg1">
                    <a:lumMod val="65000"/>
                  </a:schemeClr>
                </a:solidFill>
              </a:rPr>
              <a:pPr algn="r"/>
              <a:t>19</a:t>
            </a:fld>
            <a:endParaRPr lang="en-US" sz="1200">
              <a:solidFill>
                <a:schemeClr val="bg1">
                  <a:lumMod val="65000"/>
                </a:schemeClr>
              </a:solidFill>
            </a:endParaRPr>
          </a:p>
        </p:txBody>
      </p:sp>
    </p:spTree>
    <p:extLst>
      <p:ext uri="{BB962C8B-B14F-4D97-AF65-F5344CB8AC3E}">
        <p14:creationId xmlns:p14="http://schemas.microsoft.com/office/powerpoint/2010/main" val="28008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913446-385C-48F6-83E0-A25046CABC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19875" y="0"/>
            <a:ext cx="5572125" cy="3346705"/>
          </a:xfrm>
          <a:prstGeom prst="rect">
            <a:avLst/>
          </a:prstGeom>
        </p:spPr>
      </p:pic>
      <p:pic>
        <p:nvPicPr>
          <p:cNvPr id="12" name="Picture 11">
            <a:extLst>
              <a:ext uri="{FF2B5EF4-FFF2-40B4-BE49-F238E27FC236}">
                <a16:creationId xmlns:a16="http://schemas.microsoft.com/office/drawing/2014/main" id="{596126C1-E073-4F99-925B-5EA7112E2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4" name="Picture 3">
            <a:extLst>
              <a:ext uri="{FF2B5EF4-FFF2-40B4-BE49-F238E27FC236}">
                <a16:creationId xmlns:a16="http://schemas.microsoft.com/office/drawing/2014/main" id="{2DF5C33F-D51F-4876-A3EC-C88260B5B8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7" name="Slide Number Placeholder 2">
            <a:extLst>
              <a:ext uri="{FF2B5EF4-FFF2-40B4-BE49-F238E27FC236}">
                <a16:creationId xmlns:a16="http://schemas.microsoft.com/office/drawing/2014/main" id="{CC68EDE9-3114-4AB6-B595-135E7E31A6C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C19187-0210-4CC7-AE51-7FFB2AB55339}" type="slidenum">
              <a:rPr lang="en-US" sz="1200" smtClean="0">
                <a:solidFill>
                  <a:schemeClr val="bg1">
                    <a:lumMod val="65000"/>
                  </a:schemeClr>
                </a:solidFill>
              </a:rPr>
              <a:pPr algn="r"/>
              <a:t>2</a:t>
            </a:fld>
            <a:endParaRPr lang="en-US" sz="1200">
              <a:solidFill>
                <a:schemeClr val="bg1">
                  <a:lumMod val="65000"/>
                </a:schemeClr>
              </a:solidFill>
            </a:endParaRPr>
          </a:p>
        </p:txBody>
      </p:sp>
      <p:pic>
        <p:nvPicPr>
          <p:cNvPr id="9" name="Picture 8">
            <a:extLst>
              <a:ext uri="{FF2B5EF4-FFF2-40B4-BE49-F238E27FC236}">
                <a16:creationId xmlns:a16="http://schemas.microsoft.com/office/drawing/2014/main" id="{9569E2CB-867C-4C1D-B799-EFF06D8BA3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6848475" cy="3346706"/>
          </a:xfrm>
          <a:prstGeom prst="rect">
            <a:avLst/>
          </a:prstGeom>
        </p:spPr>
      </p:pic>
      <p:sp>
        <p:nvSpPr>
          <p:cNvPr id="13" name="Rectangle 12">
            <a:extLst>
              <a:ext uri="{FF2B5EF4-FFF2-40B4-BE49-F238E27FC236}">
                <a16:creationId xmlns:a16="http://schemas.microsoft.com/office/drawing/2014/main" id="{FF241BB8-B95C-498C-8D3A-FD806E3DB6F5}"/>
              </a:ext>
            </a:extLst>
          </p:cNvPr>
          <p:cNvSpPr/>
          <p:nvPr/>
        </p:nvSpPr>
        <p:spPr>
          <a:xfrm rot="16200000">
            <a:off x="4803329" y="1466149"/>
            <a:ext cx="3914950" cy="17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ABED87-9E77-4F41-BFF1-F79995B4A50C}"/>
              </a:ext>
            </a:extLst>
          </p:cNvPr>
          <p:cNvSpPr/>
          <p:nvPr/>
        </p:nvSpPr>
        <p:spPr>
          <a:xfrm>
            <a:off x="11" y="2685874"/>
            <a:ext cx="6673122" cy="1321905"/>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Black" panose="020B0A04020102020204" pitchFamily="34" charset="0"/>
              </a:rPr>
              <a:t>Welcome back, Tigers, </a:t>
            </a:r>
            <a:r>
              <a:rPr lang="en-US" sz="2800" err="1">
                <a:solidFill>
                  <a:schemeClr val="tx1"/>
                </a:solidFill>
                <a:latin typeface="Arial Black" panose="020B0A04020102020204" pitchFamily="34" charset="0"/>
              </a:rPr>
              <a:t>Roos</a:t>
            </a:r>
            <a:r>
              <a:rPr lang="en-US" sz="2800">
                <a:solidFill>
                  <a:schemeClr val="tx1"/>
                </a:solidFill>
                <a:latin typeface="Arial Black" panose="020B0A04020102020204" pitchFamily="34" charset="0"/>
              </a:rPr>
              <a:t>, Miners and Tritons!</a:t>
            </a:r>
          </a:p>
        </p:txBody>
      </p:sp>
    </p:spTree>
    <p:extLst>
      <p:ext uri="{BB962C8B-B14F-4D97-AF65-F5344CB8AC3E}">
        <p14:creationId xmlns:p14="http://schemas.microsoft.com/office/powerpoint/2010/main" val="388413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18D5-741F-4E47-83DA-5F4C11FB9D32}"/>
              </a:ext>
            </a:extLst>
          </p:cNvPr>
          <p:cNvSpPr>
            <a:spLocks noGrp="1"/>
          </p:cNvSpPr>
          <p:nvPr>
            <p:ph type="title"/>
          </p:nvPr>
        </p:nvSpPr>
        <p:spPr>
          <a:xfrm>
            <a:off x="838200" y="92354"/>
            <a:ext cx="10515600" cy="886892"/>
          </a:xfrm>
        </p:spPr>
        <p:txBody>
          <a:bodyPr/>
          <a:lstStyle/>
          <a:p>
            <a:r>
              <a:rPr lang="en-US"/>
              <a:t>NextGen Precision Health Update</a:t>
            </a:r>
          </a:p>
        </p:txBody>
      </p:sp>
      <p:sp>
        <p:nvSpPr>
          <p:cNvPr id="3" name="Content Placeholder 2">
            <a:extLst>
              <a:ext uri="{FF2B5EF4-FFF2-40B4-BE49-F238E27FC236}">
                <a16:creationId xmlns:a16="http://schemas.microsoft.com/office/drawing/2014/main" id="{1B2345BD-F6EE-47B6-9FC0-83B5CD57A86D}"/>
              </a:ext>
            </a:extLst>
          </p:cNvPr>
          <p:cNvSpPr>
            <a:spLocks noGrp="1"/>
          </p:cNvSpPr>
          <p:nvPr>
            <p:ph idx="1"/>
          </p:nvPr>
        </p:nvSpPr>
        <p:spPr>
          <a:xfrm>
            <a:off x="337867" y="934937"/>
            <a:ext cx="11671535" cy="4114502"/>
          </a:xfrm>
        </p:spPr>
        <p:txBody>
          <a:bodyPr vert="horz" lIns="91440" tIns="45720" rIns="91440" bIns="45720" rtlCol="0" anchor="t">
            <a:normAutofit/>
          </a:bodyPr>
          <a:lstStyle/>
          <a:p>
            <a:pPr marL="346075" indent="-346075"/>
            <a:r>
              <a:rPr lang="en-US"/>
              <a:t>Grand Opening of the NextGen Precision Health Building on October 19 </a:t>
            </a:r>
          </a:p>
          <a:p>
            <a:pPr marL="346075" indent="-346075"/>
            <a:r>
              <a:rPr lang="en-US">
                <a:latin typeface="+mn-lt"/>
                <a:cs typeface="Arial"/>
              </a:rPr>
              <a:t>25-ton</a:t>
            </a:r>
            <a:r>
              <a:rPr lang="en-US" b="0" i="0">
                <a:effectLst/>
                <a:latin typeface="+mn-lt"/>
                <a:cs typeface="Arial"/>
              </a:rPr>
              <a:t> Siemens </a:t>
            </a:r>
            <a:r>
              <a:rPr lang="en-US" b="0" i="0" err="1">
                <a:effectLst/>
                <a:latin typeface="+mn-lt"/>
                <a:cs typeface="Arial"/>
              </a:rPr>
              <a:t>Healthineers</a:t>
            </a:r>
            <a:r>
              <a:rPr lang="en-US" b="0" i="0">
                <a:effectLst/>
                <a:latin typeface="+mn-lt"/>
                <a:cs typeface="Arial"/>
              </a:rPr>
              <a:t> MAGNETOM Terra 7-Tesla magnetic resonance imaging scanner (7T MRI) arrived August 4</a:t>
            </a:r>
          </a:p>
          <a:p>
            <a:pPr marL="346075" indent="-346075"/>
            <a:r>
              <a:rPr lang="en-US"/>
              <a:t>Building name opportunity</a:t>
            </a:r>
          </a:p>
        </p:txBody>
      </p:sp>
      <p:pic>
        <p:nvPicPr>
          <p:cNvPr id="5" name="Picture 4">
            <a:extLst>
              <a:ext uri="{FF2B5EF4-FFF2-40B4-BE49-F238E27FC236}">
                <a16:creationId xmlns:a16="http://schemas.microsoft.com/office/drawing/2014/main" id="{9C8E1D32-6692-4FB2-9A40-222A131290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7063" y="2983907"/>
            <a:ext cx="5522339" cy="3677964"/>
          </a:xfrm>
          <a:prstGeom prst="rect">
            <a:avLst/>
          </a:prstGeom>
        </p:spPr>
      </p:pic>
      <p:pic>
        <p:nvPicPr>
          <p:cNvPr id="6" name="Picture 5">
            <a:extLst>
              <a:ext uri="{FF2B5EF4-FFF2-40B4-BE49-F238E27FC236}">
                <a16:creationId xmlns:a16="http://schemas.microsoft.com/office/drawing/2014/main" id="{AEF502C0-A03B-4CED-81C5-1BD15A451C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664" y="2983907"/>
            <a:ext cx="6248399" cy="3686245"/>
          </a:xfrm>
          <a:prstGeom prst="rect">
            <a:avLst/>
          </a:prstGeom>
        </p:spPr>
      </p:pic>
      <p:sp>
        <p:nvSpPr>
          <p:cNvPr id="7" name="Slide Number Placeholder 2">
            <a:extLst>
              <a:ext uri="{FF2B5EF4-FFF2-40B4-BE49-F238E27FC236}">
                <a16:creationId xmlns:a16="http://schemas.microsoft.com/office/drawing/2014/main" id="{49AFA588-63FC-40B3-A633-ED23ABAD3FD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C19187-0210-4CC7-AE51-7FFB2AB55339}" type="slidenum">
              <a:rPr lang="en-US" sz="1200" dirty="0" smtClean="0">
                <a:solidFill>
                  <a:schemeClr val="bg1">
                    <a:lumMod val="65000"/>
                  </a:schemeClr>
                </a:solidFill>
              </a:rPr>
              <a:pPr algn="r"/>
              <a:t>20</a:t>
            </a:fld>
            <a:endParaRPr lang="en-US" sz="1200">
              <a:solidFill>
                <a:schemeClr val="bg1">
                  <a:lumMod val="65000"/>
                </a:schemeClr>
              </a:solidFill>
            </a:endParaRPr>
          </a:p>
        </p:txBody>
      </p:sp>
    </p:spTree>
    <p:extLst>
      <p:ext uri="{BB962C8B-B14F-4D97-AF65-F5344CB8AC3E}">
        <p14:creationId xmlns:p14="http://schemas.microsoft.com/office/powerpoint/2010/main" val="999114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5F1162-3B8D-472B-9943-5A3994C7339B}"/>
              </a:ext>
            </a:extLst>
          </p:cNvPr>
          <p:cNvSpPr>
            <a:spLocks noGrp="1"/>
          </p:cNvSpPr>
          <p:nvPr>
            <p:ph type="title"/>
          </p:nvPr>
        </p:nvSpPr>
        <p:spPr>
          <a:xfrm>
            <a:off x="0" y="134476"/>
            <a:ext cx="12191999" cy="756536"/>
          </a:xfrm>
        </p:spPr>
        <p:txBody>
          <a:bodyPr>
            <a:noAutofit/>
          </a:bodyPr>
          <a:lstStyle/>
          <a:p>
            <a:pPr algn="ctr"/>
            <a:r>
              <a:rPr lang="en-US" sz="4000"/>
              <a:t>Philanthropy (July 1- June 30)</a:t>
            </a:r>
          </a:p>
        </p:txBody>
      </p:sp>
      <p:grpSp>
        <p:nvGrpSpPr>
          <p:cNvPr id="3" name="Group 2">
            <a:extLst>
              <a:ext uri="{FF2B5EF4-FFF2-40B4-BE49-F238E27FC236}">
                <a16:creationId xmlns:a16="http://schemas.microsoft.com/office/drawing/2014/main" id="{22091930-2501-444D-AB1D-02C9B344B952}"/>
              </a:ext>
            </a:extLst>
          </p:cNvPr>
          <p:cNvGrpSpPr/>
          <p:nvPr/>
        </p:nvGrpSpPr>
        <p:grpSpPr>
          <a:xfrm>
            <a:off x="141891" y="757159"/>
            <a:ext cx="11840200" cy="5966365"/>
            <a:chOff x="310551" y="757159"/>
            <a:chExt cx="11671539" cy="5588097"/>
          </a:xfrm>
        </p:grpSpPr>
        <p:pic>
          <p:nvPicPr>
            <p:cNvPr id="4" name="Picture 4" descr="Chart&#10;&#10;Description automatically generated">
              <a:extLst>
                <a:ext uri="{FF2B5EF4-FFF2-40B4-BE49-F238E27FC236}">
                  <a16:creationId xmlns:a16="http://schemas.microsoft.com/office/drawing/2014/main" id="{DAF3D38B-C38F-443A-8CF3-CECD9608BC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551" y="757159"/>
              <a:ext cx="11671539" cy="5588097"/>
            </a:xfrm>
            <a:prstGeom prst="rect">
              <a:avLst/>
            </a:prstGeom>
          </p:spPr>
        </p:pic>
        <p:sp>
          <p:nvSpPr>
            <p:cNvPr id="2" name="Rectangle 1">
              <a:extLst>
                <a:ext uri="{FF2B5EF4-FFF2-40B4-BE49-F238E27FC236}">
                  <a16:creationId xmlns:a16="http://schemas.microsoft.com/office/drawing/2014/main" id="{2B5F48C9-42E4-495A-98AD-F6F22BD8FFC2}"/>
                </a:ext>
              </a:extLst>
            </p:cNvPr>
            <p:cNvSpPr/>
            <p:nvPr/>
          </p:nvSpPr>
          <p:spPr>
            <a:xfrm>
              <a:off x="6521116" y="1455821"/>
              <a:ext cx="782051" cy="252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98DE4C61-BB9E-4B37-8DE9-4BD628A292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0673" y="1347166"/>
              <a:ext cx="690617" cy="184314"/>
            </a:xfrm>
            <a:prstGeom prst="rect">
              <a:avLst/>
            </a:prstGeom>
          </p:spPr>
        </p:pic>
      </p:grpSp>
    </p:spTree>
    <p:extLst>
      <p:ext uri="{BB962C8B-B14F-4D97-AF65-F5344CB8AC3E}">
        <p14:creationId xmlns:p14="http://schemas.microsoft.com/office/powerpoint/2010/main" val="183676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26" y="138207"/>
            <a:ext cx="11155680" cy="779228"/>
          </a:xfrm>
        </p:spPr>
        <p:txBody>
          <a:bodyPr>
            <a:noAutofit/>
          </a:bodyPr>
          <a:lstStyle/>
          <a:p>
            <a:r>
              <a:rPr lang="en-US" sz="4000" b="1">
                <a:solidFill>
                  <a:schemeClr val="tx1"/>
                </a:solidFill>
                <a:latin typeface="Arial Black" panose="020B0604020202020204" pitchFamily="34" charset="0"/>
                <a:ea typeface="Calibri" charset="0"/>
                <a:cs typeface="Arial Black" panose="020B0604020202020204" pitchFamily="34" charset="0"/>
              </a:rPr>
              <a:t>Guiding Principles Going Forward</a:t>
            </a:r>
          </a:p>
        </p:txBody>
      </p:sp>
      <p:sp>
        <p:nvSpPr>
          <p:cNvPr id="6" name="TextBox 5"/>
          <p:cNvSpPr txBox="1"/>
          <p:nvPr/>
        </p:nvSpPr>
        <p:spPr>
          <a:xfrm>
            <a:off x="4181477" y="5667375"/>
            <a:ext cx="184731" cy="300082"/>
          </a:xfrm>
          <a:prstGeom prst="rect">
            <a:avLst/>
          </a:prstGeom>
          <a:noFill/>
        </p:spPr>
        <p:txBody>
          <a:bodyPr wrap="none" rtlCol="0">
            <a:spAutoFit/>
          </a:bodyPr>
          <a:lstStyle/>
          <a:p>
            <a:endParaRPr lang="en-US" sz="1350">
              <a:solidFill>
                <a:prstClr val="black"/>
              </a:solidFill>
              <a:latin typeface="Arial" panose="020B0604020202020204"/>
            </a:endParaRPr>
          </a:p>
        </p:txBody>
      </p:sp>
      <p:sp>
        <p:nvSpPr>
          <p:cNvPr id="8" name="Rectangle 7">
            <a:extLst>
              <a:ext uri="{FF2B5EF4-FFF2-40B4-BE49-F238E27FC236}">
                <a16:creationId xmlns:a16="http://schemas.microsoft.com/office/drawing/2014/main" id="{BC5FD6CB-4288-744D-8A6A-6D5EF1D2F0C4}"/>
              </a:ext>
            </a:extLst>
          </p:cNvPr>
          <p:cNvSpPr/>
          <p:nvPr/>
        </p:nvSpPr>
        <p:spPr>
          <a:xfrm>
            <a:off x="-1" y="-33214"/>
            <a:ext cx="12191999" cy="6161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3044"/>
              </a:solidFill>
            </a:endParaRPr>
          </a:p>
        </p:txBody>
      </p:sp>
      <p:sp>
        <p:nvSpPr>
          <p:cNvPr id="9" name="Title 1">
            <a:extLst>
              <a:ext uri="{FF2B5EF4-FFF2-40B4-BE49-F238E27FC236}">
                <a16:creationId xmlns:a16="http://schemas.microsoft.com/office/drawing/2014/main" id="{C89D911F-85A6-C248-8017-15C1625E8568}"/>
              </a:ext>
            </a:extLst>
          </p:cNvPr>
          <p:cNvSpPr txBox="1">
            <a:spLocks/>
          </p:cNvSpPr>
          <p:nvPr/>
        </p:nvSpPr>
        <p:spPr>
          <a:xfrm>
            <a:off x="755640" y="2920575"/>
            <a:ext cx="9144000" cy="23876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300" kern="1200">
                <a:solidFill>
                  <a:schemeClr val="tx2"/>
                </a:solidFill>
                <a:latin typeface="+mj-lt"/>
                <a:ea typeface="+mj-ea"/>
                <a:cs typeface="+mj-cs"/>
              </a:defRPr>
            </a:lvl1pPr>
          </a:lstStyle>
          <a:p>
            <a:pPr algn="l"/>
            <a:r>
              <a:rPr lang="en-US" sz="5400">
                <a:solidFill>
                  <a:schemeClr val="bg1"/>
                </a:solidFill>
                <a:latin typeface="Arial Black" panose="020B0604020202020204" pitchFamily="34" charset="0"/>
                <a:cs typeface="Arial Black" panose="020B0604020202020204" pitchFamily="34" charset="0"/>
              </a:rPr>
              <a:t>THANK YOU</a:t>
            </a:r>
          </a:p>
        </p:txBody>
      </p:sp>
      <p:pic>
        <p:nvPicPr>
          <p:cNvPr id="1025" name="Picture 1" descr="page1image55860160">
            <a:extLst>
              <a:ext uri="{FF2B5EF4-FFF2-40B4-BE49-F238E27FC236}">
                <a16:creationId xmlns:a16="http://schemas.microsoft.com/office/drawing/2014/main" id="{11B6CF31-D6BA-4443-8AA3-DF728450FD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5489" y="729574"/>
            <a:ext cx="2752927" cy="27529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9098FDF-EF50-4EA5-9DF3-C1B99D51124D}"/>
              </a:ext>
            </a:extLst>
          </p:cNvPr>
          <p:cNvSpPr>
            <a:spLocks noGrp="1"/>
          </p:cNvSpPr>
          <p:nvPr>
            <p:ph type="sldNum" sz="quarter" idx="12"/>
          </p:nvPr>
        </p:nvSpPr>
        <p:spPr/>
        <p:txBody>
          <a:bodyPr/>
          <a:lstStyle/>
          <a:p>
            <a:fld id="{C6C19187-0210-4CC7-AE51-7FFB2AB55339}" type="slidenum">
              <a:rPr lang="en-US" dirty="0" smtClean="0"/>
              <a:t>22</a:t>
            </a:fld>
            <a:endParaRPr lang="en-US"/>
          </a:p>
        </p:txBody>
      </p:sp>
    </p:spTree>
    <p:extLst>
      <p:ext uri="{BB962C8B-B14F-4D97-AF65-F5344CB8AC3E}">
        <p14:creationId xmlns:p14="http://schemas.microsoft.com/office/powerpoint/2010/main" val="170443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33AE-1EEB-4ED1-B00C-BCF14B64678F}"/>
              </a:ext>
            </a:extLst>
          </p:cNvPr>
          <p:cNvSpPr>
            <a:spLocks noGrp="1"/>
          </p:cNvSpPr>
          <p:nvPr>
            <p:ph type="title"/>
          </p:nvPr>
        </p:nvSpPr>
        <p:spPr>
          <a:xfrm>
            <a:off x="1" y="217440"/>
            <a:ext cx="12191999" cy="886892"/>
          </a:xfrm>
        </p:spPr>
        <p:txBody>
          <a:bodyPr>
            <a:normAutofit/>
          </a:bodyPr>
          <a:lstStyle/>
          <a:p>
            <a:pPr algn="ctr"/>
            <a:r>
              <a:rPr lang="en-US" sz="4000"/>
              <a:t>2021 UMKC Presidential Awardees</a:t>
            </a:r>
          </a:p>
        </p:txBody>
      </p:sp>
      <p:sp>
        <p:nvSpPr>
          <p:cNvPr id="10" name="TextBox 9">
            <a:extLst>
              <a:ext uri="{FF2B5EF4-FFF2-40B4-BE49-F238E27FC236}">
                <a16:creationId xmlns:a16="http://schemas.microsoft.com/office/drawing/2014/main" id="{BCC6B12B-335D-4BED-9251-0A09595F1F69}"/>
              </a:ext>
            </a:extLst>
          </p:cNvPr>
          <p:cNvSpPr txBox="1"/>
          <p:nvPr/>
        </p:nvSpPr>
        <p:spPr>
          <a:xfrm>
            <a:off x="4766601" y="2958246"/>
            <a:ext cx="2419648" cy="677108"/>
          </a:xfrm>
          <a:prstGeom prst="rect">
            <a:avLst/>
          </a:prstGeom>
          <a:noFill/>
        </p:spPr>
        <p:txBody>
          <a:bodyPr wrap="square" rtlCol="0">
            <a:spAutoFit/>
          </a:bodyPr>
          <a:lstStyle/>
          <a:p>
            <a:pPr algn="ctr"/>
            <a:r>
              <a:rPr lang="en-US" sz="2000" b="1"/>
              <a:t>Dr. Reza </a:t>
            </a:r>
            <a:r>
              <a:rPr lang="en-US" sz="2000" b="1" err="1"/>
              <a:t>Derakshani</a:t>
            </a:r>
            <a:endParaRPr lang="en-US" sz="2000" b="1"/>
          </a:p>
          <a:p>
            <a:pPr algn="ctr"/>
            <a:r>
              <a:rPr lang="en-US" i="1"/>
              <a:t>Economic Development</a:t>
            </a:r>
          </a:p>
        </p:txBody>
      </p:sp>
      <p:sp>
        <p:nvSpPr>
          <p:cNvPr id="12" name="TextBox 11">
            <a:extLst>
              <a:ext uri="{FF2B5EF4-FFF2-40B4-BE49-F238E27FC236}">
                <a16:creationId xmlns:a16="http://schemas.microsoft.com/office/drawing/2014/main" id="{B737B8CD-6F2A-4E33-B9AC-49229E0D2627}"/>
              </a:ext>
            </a:extLst>
          </p:cNvPr>
          <p:cNvSpPr txBox="1"/>
          <p:nvPr/>
        </p:nvSpPr>
        <p:spPr>
          <a:xfrm>
            <a:off x="6484994" y="5677931"/>
            <a:ext cx="2521962" cy="954107"/>
          </a:xfrm>
          <a:prstGeom prst="rect">
            <a:avLst/>
          </a:prstGeom>
          <a:noFill/>
        </p:spPr>
        <p:txBody>
          <a:bodyPr wrap="square" rtlCol="0">
            <a:spAutoFit/>
          </a:bodyPr>
          <a:lstStyle/>
          <a:p>
            <a:pPr algn="ctr"/>
            <a:r>
              <a:rPr lang="en-US" sz="2000" b="1"/>
              <a:t>Dr. </a:t>
            </a:r>
            <a:r>
              <a:rPr lang="en-US" sz="2000" b="1" err="1"/>
              <a:t>LaVerne</a:t>
            </a:r>
            <a:r>
              <a:rPr lang="en-US" sz="2000" b="1"/>
              <a:t> </a:t>
            </a:r>
            <a:r>
              <a:rPr lang="en-US" sz="2000" b="1" err="1"/>
              <a:t>Berkel</a:t>
            </a:r>
            <a:endParaRPr lang="en-US" sz="2000" b="1"/>
          </a:p>
          <a:p>
            <a:pPr algn="ctr"/>
            <a:r>
              <a:rPr lang="en-US" i="1"/>
              <a:t>University Citizenship- Service</a:t>
            </a:r>
          </a:p>
        </p:txBody>
      </p:sp>
      <p:sp>
        <p:nvSpPr>
          <p:cNvPr id="13" name="TextBox 12">
            <a:extLst>
              <a:ext uri="{FF2B5EF4-FFF2-40B4-BE49-F238E27FC236}">
                <a16:creationId xmlns:a16="http://schemas.microsoft.com/office/drawing/2014/main" id="{A606CE22-529B-4352-AC5F-0C62E25C9791}"/>
              </a:ext>
            </a:extLst>
          </p:cNvPr>
          <p:cNvSpPr txBox="1"/>
          <p:nvPr/>
        </p:nvSpPr>
        <p:spPr>
          <a:xfrm>
            <a:off x="938011" y="2958246"/>
            <a:ext cx="2521962" cy="954107"/>
          </a:xfrm>
          <a:prstGeom prst="rect">
            <a:avLst/>
          </a:prstGeom>
          <a:noFill/>
        </p:spPr>
        <p:txBody>
          <a:bodyPr wrap="square" rtlCol="0">
            <a:spAutoFit/>
          </a:bodyPr>
          <a:lstStyle/>
          <a:p>
            <a:pPr algn="ctr"/>
            <a:r>
              <a:rPr lang="en-US" sz="2000" b="1"/>
              <a:t>Dr. Andrew </a:t>
            </a:r>
            <a:r>
              <a:rPr lang="en-US" sz="2000" b="1" err="1"/>
              <a:t>Bergerson</a:t>
            </a:r>
            <a:endParaRPr lang="en-US" sz="2000" b="1"/>
          </a:p>
          <a:p>
            <a:pPr algn="ctr"/>
            <a:r>
              <a:rPr lang="en-US" i="1"/>
              <a:t>Cross-Cultural Engagement</a:t>
            </a:r>
          </a:p>
        </p:txBody>
      </p:sp>
      <p:pic>
        <p:nvPicPr>
          <p:cNvPr id="15" name="Picture 14">
            <a:extLst>
              <a:ext uri="{FF2B5EF4-FFF2-40B4-BE49-F238E27FC236}">
                <a16:creationId xmlns:a16="http://schemas.microsoft.com/office/drawing/2014/main" id="{1812ADCA-CEFE-4870-BA80-D9705AB871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a:stretch/>
        </p:blipFill>
        <p:spPr>
          <a:xfrm>
            <a:off x="5036634" y="1200969"/>
            <a:ext cx="1828800" cy="1828800"/>
          </a:xfrm>
          <a:prstGeom prst="ellipse">
            <a:avLst/>
          </a:prstGeom>
          <a:effectLst>
            <a:softEdge rad="31750"/>
          </a:effectLst>
        </p:spPr>
      </p:pic>
      <p:pic>
        <p:nvPicPr>
          <p:cNvPr id="21" name="Picture 20">
            <a:extLst>
              <a:ext uri="{FF2B5EF4-FFF2-40B4-BE49-F238E27FC236}">
                <a16:creationId xmlns:a16="http://schemas.microsoft.com/office/drawing/2014/main" id="{FB333151-0935-49D4-8708-9D00C25662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2151" y="1200969"/>
            <a:ext cx="1828800" cy="1828800"/>
          </a:xfrm>
          <a:prstGeom prst="ellipse">
            <a:avLst/>
          </a:prstGeom>
          <a:effectLst>
            <a:softEdge rad="31750"/>
          </a:effectLst>
        </p:spPr>
      </p:pic>
      <p:pic>
        <p:nvPicPr>
          <p:cNvPr id="23" name="Picture 22">
            <a:extLst>
              <a:ext uri="{FF2B5EF4-FFF2-40B4-BE49-F238E27FC236}">
                <a16:creationId xmlns:a16="http://schemas.microsoft.com/office/drawing/2014/main" id="{5C420914-6B4F-4805-A3BA-37CCB40454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95651" y="3916915"/>
            <a:ext cx="1828800" cy="1828800"/>
          </a:xfrm>
          <a:prstGeom prst="ellipse">
            <a:avLst/>
          </a:prstGeom>
          <a:effectLst>
            <a:softEdge rad="31750"/>
          </a:effectLst>
        </p:spPr>
      </p:pic>
      <p:sp>
        <p:nvSpPr>
          <p:cNvPr id="16" name="TextBox 15">
            <a:extLst>
              <a:ext uri="{FF2B5EF4-FFF2-40B4-BE49-F238E27FC236}">
                <a16:creationId xmlns:a16="http://schemas.microsoft.com/office/drawing/2014/main" id="{EB9AC5E8-C79A-42AF-971C-ED0FF8F42ADE}"/>
              </a:ext>
            </a:extLst>
          </p:cNvPr>
          <p:cNvSpPr txBox="1"/>
          <p:nvPr/>
        </p:nvSpPr>
        <p:spPr>
          <a:xfrm>
            <a:off x="8400026" y="2958246"/>
            <a:ext cx="2696982" cy="677108"/>
          </a:xfrm>
          <a:prstGeom prst="rect">
            <a:avLst/>
          </a:prstGeom>
          <a:noFill/>
        </p:spPr>
        <p:txBody>
          <a:bodyPr wrap="square" rtlCol="0">
            <a:spAutoFit/>
          </a:bodyPr>
          <a:lstStyle/>
          <a:p>
            <a:pPr algn="ctr"/>
            <a:r>
              <a:rPr lang="en-US" sz="2000" b="1"/>
              <a:t>Dr. Wanda </a:t>
            </a:r>
            <a:r>
              <a:rPr lang="en-US" sz="2000" b="1" err="1"/>
              <a:t>Temm</a:t>
            </a:r>
            <a:endParaRPr lang="en-US" sz="2000" b="1"/>
          </a:p>
          <a:p>
            <a:pPr algn="ctr"/>
            <a:r>
              <a:rPr lang="en-US" i="1"/>
              <a:t>Innovative Teaching</a:t>
            </a:r>
          </a:p>
        </p:txBody>
      </p:sp>
      <p:sp>
        <p:nvSpPr>
          <p:cNvPr id="24" name="TextBox 23">
            <a:extLst>
              <a:ext uri="{FF2B5EF4-FFF2-40B4-BE49-F238E27FC236}">
                <a16:creationId xmlns:a16="http://schemas.microsoft.com/office/drawing/2014/main" id="{250D61A0-2966-4E03-BD6E-1B731AA420F6}"/>
              </a:ext>
            </a:extLst>
          </p:cNvPr>
          <p:cNvSpPr txBox="1"/>
          <p:nvPr/>
        </p:nvSpPr>
        <p:spPr>
          <a:xfrm>
            <a:off x="2893550" y="5677931"/>
            <a:ext cx="2696981" cy="677108"/>
          </a:xfrm>
          <a:prstGeom prst="rect">
            <a:avLst/>
          </a:prstGeom>
          <a:noFill/>
        </p:spPr>
        <p:txBody>
          <a:bodyPr wrap="square" rtlCol="0">
            <a:spAutoFit/>
          </a:bodyPr>
          <a:lstStyle/>
          <a:p>
            <a:pPr algn="ctr"/>
            <a:r>
              <a:rPr lang="en-US" sz="2000" b="1"/>
              <a:t>Dr. Janet Garcia-Hallett</a:t>
            </a:r>
          </a:p>
          <a:p>
            <a:pPr algn="ctr"/>
            <a:r>
              <a:rPr lang="en-US" i="1"/>
              <a:t>Intercampus Collaboration</a:t>
            </a:r>
          </a:p>
        </p:txBody>
      </p:sp>
      <p:pic>
        <p:nvPicPr>
          <p:cNvPr id="26" name="Picture 25">
            <a:extLst>
              <a:ext uri="{FF2B5EF4-FFF2-40B4-BE49-F238E27FC236}">
                <a16:creationId xmlns:a16="http://schemas.microsoft.com/office/drawing/2014/main" id="{4644916E-99F8-40FF-B4DE-D3E49422D8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91117" y="1200969"/>
            <a:ext cx="1828800" cy="1828800"/>
          </a:xfrm>
          <a:prstGeom prst="ellipse">
            <a:avLst/>
          </a:prstGeom>
          <a:effectLst>
            <a:softEdge rad="31750"/>
          </a:effectLst>
        </p:spPr>
      </p:pic>
      <p:pic>
        <p:nvPicPr>
          <p:cNvPr id="30" name="Picture 29">
            <a:extLst>
              <a:ext uri="{FF2B5EF4-FFF2-40B4-BE49-F238E27FC236}">
                <a16:creationId xmlns:a16="http://schemas.microsoft.com/office/drawing/2014/main" id="{F72026B6-9699-4F12-A9CE-DF29C7F2F24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27641" y="3916915"/>
            <a:ext cx="1828800" cy="1828800"/>
          </a:xfrm>
          <a:prstGeom prst="ellipse">
            <a:avLst/>
          </a:prstGeom>
          <a:effectLst>
            <a:softEdge rad="31750"/>
          </a:effectLst>
        </p:spPr>
      </p:pic>
      <p:sp>
        <p:nvSpPr>
          <p:cNvPr id="17" name="Slide Number Placeholder 1">
            <a:extLst>
              <a:ext uri="{FF2B5EF4-FFF2-40B4-BE49-F238E27FC236}">
                <a16:creationId xmlns:a16="http://schemas.microsoft.com/office/drawing/2014/main" id="{A8735274-1A71-44BC-A9D0-8D4FF8B4528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C19187-0210-4CC7-AE51-7FFB2AB55339}" type="slidenum">
              <a:rPr lang="en-US" sz="1200" smtClean="0">
                <a:solidFill>
                  <a:schemeClr val="bg1">
                    <a:lumMod val="65000"/>
                  </a:schemeClr>
                </a:solidFill>
              </a:rPr>
              <a:pPr algn="r"/>
              <a:t>3</a:t>
            </a:fld>
            <a:endParaRPr lang="en-US" sz="1200">
              <a:solidFill>
                <a:schemeClr val="bg1">
                  <a:lumMod val="65000"/>
                </a:schemeClr>
              </a:solidFill>
            </a:endParaRPr>
          </a:p>
        </p:txBody>
      </p:sp>
    </p:spTree>
    <p:extLst>
      <p:ext uri="{BB962C8B-B14F-4D97-AF65-F5344CB8AC3E}">
        <p14:creationId xmlns:p14="http://schemas.microsoft.com/office/powerpoint/2010/main" val="71427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5C3921-9821-4ACB-955B-6F358D888669}"/>
              </a:ext>
            </a:extLst>
          </p:cNvPr>
          <p:cNvSpPr txBox="1"/>
          <p:nvPr/>
        </p:nvSpPr>
        <p:spPr>
          <a:xfrm>
            <a:off x="-51231" y="2023527"/>
            <a:ext cx="2667760" cy="738664"/>
          </a:xfrm>
          <a:prstGeom prst="rect">
            <a:avLst/>
          </a:prstGeom>
          <a:noFill/>
        </p:spPr>
        <p:txBody>
          <a:bodyPr wrap="square" lIns="91440" tIns="45720" rIns="91440" bIns="45720" anchor="t">
            <a:spAutoFit/>
          </a:bodyPr>
          <a:lstStyle/>
          <a:p>
            <a:pPr algn="ctr"/>
            <a:r>
              <a:rPr lang="en-US" sz="1400" b="1" i="0" u="none" strike="noStrike">
                <a:solidFill>
                  <a:srgbClr val="000000"/>
                </a:solidFill>
                <a:effectLst/>
              </a:rPr>
              <a:t>Kathleen Rose</a:t>
            </a:r>
            <a:r>
              <a:rPr lang="en-US" sz="1400" b="1"/>
              <a:t>, </a:t>
            </a:r>
            <a:r>
              <a:rPr lang="en-US" sz="1400" b="0" i="1" u="none" strike="noStrike">
                <a:solidFill>
                  <a:srgbClr val="000000"/>
                </a:solidFill>
                <a:effectLst/>
              </a:rPr>
              <a:t>Asst. Prof.</a:t>
            </a:r>
            <a:r>
              <a:rPr lang="en-US" sz="1400" i="1"/>
              <a:t> </a:t>
            </a:r>
            <a:endParaRPr lang="en-US" sz="1200" i="1"/>
          </a:p>
          <a:p>
            <a:pPr algn="ctr"/>
            <a:r>
              <a:rPr lang="en-US" sz="1400" b="0" i="1" u="none" strike="noStrike">
                <a:solidFill>
                  <a:srgbClr val="000000"/>
                </a:solidFill>
                <a:effectLst/>
              </a:rPr>
              <a:t>Science Communication</a:t>
            </a:r>
            <a:endParaRPr lang="en-US" sz="1400" i="1">
              <a:solidFill>
                <a:srgbClr val="FF0000"/>
              </a:solidFill>
              <a:cs typeface="Calibri"/>
            </a:endParaRPr>
          </a:p>
          <a:p>
            <a:pPr algn="ctr"/>
            <a:r>
              <a:rPr lang="en-US" sz="1400"/>
              <a:t>University of Wisconsin</a:t>
            </a:r>
            <a:endParaRPr lang="en-US" sz="1400">
              <a:cs typeface="Calibri"/>
            </a:endParaRPr>
          </a:p>
        </p:txBody>
      </p:sp>
      <p:pic>
        <p:nvPicPr>
          <p:cNvPr id="22" name="Picture 21">
            <a:extLst>
              <a:ext uri="{FF2B5EF4-FFF2-40B4-BE49-F238E27FC236}">
                <a16:creationId xmlns:a16="http://schemas.microsoft.com/office/drawing/2014/main" id="{A5B191AA-51F2-44EA-B684-155A53D4F73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18930" y="852085"/>
            <a:ext cx="1188720" cy="1188720"/>
          </a:xfrm>
          <a:prstGeom prst="ellipse">
            <a:avLst/>
          </a:prstGeom>
          <a:noFill/>
          <a:ln>
            <a:noFill/>
          </a:ln>
        </p:spPr>
      </p:pic>
      <p:sp>
        <p:nvSpPr>
          <p:cNvPr id="24" name="TextBox 23">
            <a:extLst>
              <a:ext uri="{FF2B5EF4-FFF2-40B4-BE49-F238E27FC236}">
                <a16:creationId xmlns:a16="http://schemas.microsoft.com/office/drawing/2014/main" id="{0D11E780-D177-49BC-A939-4D51804966BE}"/>
              </a:ext>
            </a:extLst>
          </p:cNvPr>
          <p:cNvSpPr txBox="1"/>
          <p:nvPr/>
        </p:nvSpPr>
        <p:spPr>
          <a:xfrm>
            <a:off x="2315789" y="2013977"/>
            <a:ext cx="2501405" cy="738664"/>
          </a:xfrm>
          <a:prstGeom prst="rect">
            <a:avLst/>
          </a:prstGeom>
          <a:noFill/>
        </p:spPr>
        <p:txBody>
          <a:bodyPr wrap="square">
            <a:spAutoFit/>
          </a:bodyPr>
          <a:lstStyle/>
          <a:p>
            <a:pPr algn="ctr"/>
            <a:r>
              <a:rPr lang="en-US" sz="1400" b="1" i="0" u="none" strike="noStrike">
                <a:solidFill>
                  <a:srgbClr val="000000"/>
                </a:solidFill>
                <a:effectLst/>
              </a:rPr>
              <a:t>Zachary Massey, </a:t>
            </a:r>
            <a:r>
              <a:rPr lang="en-US" sz="1400" b="0" i="1" u="none" strike="noStrike">
                <a:solidFill>
                  <a:srgbClr val="000000"/>
                </a:solidFill>
                <a:effectLst/>
              </a:rPr>
              <a:t>Asst. Prof.</a:t>
            </a:r>
            <a:r>
              <a:rPr lang="en-US" sz="1400" i="1"/>
              <a:t> </a:t>
            </a:r>
          </a:p>
          <a:p>
            <a:pPr algn="ctr"/>
            <a:r>
              <a:rPr lang="en-US" sz="1400" i="1">
                <a:solidFill>
                  <a:srgbClr val="000000"/>
                </a:solidFill>
              </a:rPr>
              <a:t>Science Communication</a:t>
            </a:r>
            <a:endParaRPr lang="en-US" sz="1400" i="1"/>
          </a:p>
          <a:p>
            <a:pPr algn="ctr"/>
            <a:r>
              <a:rPr lang="en-US" sz="1400"/>
              <a:t>University of Oklahoma</a:t>
            </a:r>
          </a:p>
        </p:txBody>
      </p:sp>
      <p:pic>
        <p:nvPicPr>
          <p:cNvPr id="26" name="Picture 25">
            <a:extLst>
              <a:ext uri="{FF2B5EF4-FFF2-40B4-BE49-F238E27FC236}">
                <a16:creationId xmlns:a16="http://schemas.microsoft.com/office/drawing/2014/main" id="{60447676-3494-4B5C-8DD0-2D9BFDEEE965}"/>
              </a:ext>
            </a:extLst>
          </p:cNvPr>
          <p:cNvPicPr/>
          <p:nvPr/>
        </p:nvPicPr>
        <p:blipFill rotWithShape="1">
          <a:blip r:embed="rId4" cstate="screen">
            <a:extLst>
              <a:ext uri="{28A0092B-C50C-407E-A947-70E740481C1C}">
                <a14:useLocalDpi xmlns:a14="http://schemas.microsoft.com/office/drawing/2010/main"/>
              </a:ext>
            </a:extLst>
          </a:blip>
          <a:srcRect r="-764"/>
          <a:stretch/>
        </p:blipFill>
        <p:spPr bwMode="auto">
          <a:xfrm flipH="1">
            <a:off x="2902525" y="852085"/>
            <a:ext cx="1188720" cy="1188720"/>
          </a:xfrm>
          <a:prstGeom prst="ellipse">
            <a:avLst/>
          </a:prstGeom>
          <a:noFill/>
          <a:ln>
            <a:noFill/>
          </a:ln>
        </p:spPr>
      </p:pic>
      <p:pic>
        <p:nvPicPr>
          <p:cNvPr id="42" name="Picture 41">
            <a:extLst>
              <a:ext uri="{FF2B5EF4-FFF2-40B4-BE49-F238E27FC236}">
                <a16:creationId xmlns:a16="http://schemas.microsoft.com/office/drawing/2014/main" id="{79E27D26-6447-4AAA-AB77-39DD4BDF922E}"/>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691263" y="852085"/>
            <a:ext cx="1188720" cy="1188720"/>
          </a:xfrm>
          <a:prstGeom prst="ellipse">
            <a:avLst/>
          </a:prstGeom>
          <a:noFill/>
          <a:ln>
            <a:noFill/>
          </a:ln>
        </p:spPr>
      </p:pic>
      <p:sp>
        <p:nvSpPr>
          <p:cNvPr id="44" name="TextBox 43">
            <a:extLst>
              <a:ext uri="{FF2B5EF4-FFF2-40B4-BE49-F238E27FC236}">
                <a16:creationId xmlns:a16="http://schemas.microsoft.com/office/drawing/2014/main" id="{885C97F5-11F3-476D-AD58-D500A6C039A8}"/>
              </a:ext>
            </a:extLst>
          </p:cNvPr>
          <p:cNvSpPr txBox="1"/>
          <p:nvPr/>
        </p:nvSpPr>
        <p:spPr>
          <a:xfrm>
            <a:off x="7228840" y="2015736"/>
            <a:ext cx="2347107" cy="738664"/>
          </a:xfrm>
          <a:prstGeom prst="rect">
            <a:avLst/>
          </a:prstGeom>
          <a:noFill/>
        </p:spPr>
        <p:txBody>
          <a:bodyPr wrap="square" lIns="91440" tIns="45720" rIns="91440" bIns="45720" anchor="t">
            <a:spAutoFit/>
          </a:bodyPr>
          <a:lstStyle/>
          <a:p>
            <a:pPr algn="ctr"/>
            <a:r>
              <a:rPr lang="en-US" sz="1400" b="1" i="0" u="none" strike="noStrike" err="1">
                <a:solidFill>
                  <a:srgbClr val="000000"/>
                </a:solidFill>
                <a:effectLst/>
                <a:latin typeface="Calibri"/>
                <a:cs typeface="Calibri"/>
              </a:rPr>
              <a:t>Junghwan</a:t>
            </a:r>
            <a:r>
              <a:rPr lang="en-US" sz="1400" b="1" i="0" u="none" strike="noStrike">
                <a:solidFill>
                  <a:srgbClr val="000000"/>
                </a:solidFill>
                <a:effectLst/>
                <a:latin typeface="Calibri"/>
                <a:cs typeface="Calibri"/>
              </a:rPr>
              <a:t> Kim, </a:t>
            </a:r>
            <a:r>
              <a:rPr lang="en-US" sz="1400" i="1"/>
              <a:t>Asst. Prof.</a:t>
            </a:r>
          </a:p>
          <a:p>
            <a:pPr algn="ctr"/>
            <a:r>
              <a:rPr lang="en-US" sz="1400" b="0" i="1" u="none" strike="noStrike">
                <a:solidFill>
                  <a:srgbClr val="000000"/>
                </a:solidFill>
                <a:effectLst/>
                <a:latin typeface="Calibri"/>
                <a:cs typeface="Calibri"/>
              </a:rPr>
              <a:t>Radiology</a:t>
            </a:r>
          </a:p>
          <a:p>
            <a:pPr algn="ctr"/>
            <a:r>
              <a:rPr lang="en-US" sz="1400">
                <a:solidFill>
                  <a:srgbClr val="000000"/>
                </a:solidFill>
                <a:latin typeface="Calibri"/>
                <a:cs typeface="Calibri"/>
              </a:rPr>
              <a:t>University of </a:t>
            </a:r>
            <a:r>
              <a:rPr lang="en-US" sz="1400">
                <a:latin typeface="Calibri"/>
                <a:cs typeface="Calibri"/>
              </a:rPr>
              <a:t>Pittsburgh</a:t>
            </a:r>
            <a:endParaRPr lang="en-US" sz="1400"/>
          </a:p>
        </p:txBody>
      </p:sp>
      <p:pic>
        <p:nvPicPr>
          <p:cNvPr id="72" name="Picture 71">
            <a:extLst>
              <a:ext uri="{FF2B5EF4-FFF2-40B4-BE49-F238E27FC236}">
                <a16:creationId xmlns:a16="http://schemas.microsoft.com/office/drawing/2014/main" id="{A529EF89-DCA3-4E52-92B9-EC7ED3D235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3508" y="1561849"/>
            <a:ext cx="328283" cy="365760"/>
          </a:xfrm>
          <a:prstGeom prst="rect">
            <a:avLst/>
          </a:prstGeom>
        </p:spPr>
      </p:pic>
      <p:pic>
        <p:nvPicPr>
          <p:cNvPr id="73" name="Picture 72">
            <a:extLst>
              <a:ext uri="{FF2B5EF4-FFF2-40B4-BE49-F238E27FC236}">
                <a16:creationId xmlns:a16="http://schemas.microsoft.com/office/drawing/2014/main" id="{45C4EFD7-E10D-4F4B-BE7D-269D62F0B0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9771" y="1561849"/>
            <a:ext cx="328283" cy="365760"/>
          </a:xfrm>
          <a:prstGeom prst="rect">
            <a:avLst/>
          </a:prstGeom>
        </p:spPr>
      </p:pic>
      <p:pic>
        <p:nvPicPr>
          <p:cNvPr id="79" name="Picture 78">
            <a:extLst>
              <a:ext uri="{FF2B5EF4-FFF2-40B4-BE49-F238E27FC236}">
                <a16:creationId xmlns:a16="http://schemas.microsoft.com/office/drawing/2014/main" id="{4A17342C-5243-4550-9887-8A62CC107A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31359" y="1561849"/>
            <a:ext cx="328283" cy="365760"/>
          </a:xfrm>
          <a:prstGeom prst="rect">
            <a:avLst/>
          </a:prstGeom>
        </p:spPr>
      </p:pic>
      <p:sp>
        <p:nvSpPr>
          <p:cNvPr id="55" name="Title 1">
            <a:extLst>
              <a:ext uri="{FF2B5EF4-FFF2-40B4-BE49-F238E27FC236}">
                <a16:creationId xmlns:a16="http://schemas.microsoft.com/office/drawing/2014/main" id="{277AC789-46D5-4AB4-A651-FF55B7296441}"/>
              </a:ext>
            </a:extLst>
          </p:cNvPr>
          <p:cNvSpPr>
            <a:spLocks noGrp="1"/>
          </p:cNvSpPr>
          <p:nvPr>
            <p:ph type="title"/>
          </p:nvPr>
        </p:nvSpPr>
        <p:spPr>
          <a:xfrm>
            <a:off x="860334" y="96421"/>
            <a:ext cx="10515600" cy="915035"/>
          </a:xfrm>
        </p:spPr>
        <p:txBody>
          <a:bodyPr>
            <a:normAutofit/>
          </a:bodyPr>
          <a:lstStyle/>
          <a:p>
            <a:r>
              <a:rPr lang="en-US">
                <a:latin typeface="Arial Black"/>
              </a:rPr>
              <a:t>New Faculty - MU</a:t>
            </a:r>
          </a:p>
        </p:txBody>
      </p:sp>
      <p:sp>
        <p:nvSpPr>
          <p:cNvPr id="2" name="Slide Number Placeholder 1">
            <a:extLst>
              <a:ext uri="{FF2B5EF4-FFF2-40B4-BE49-F238E27FC236}">
                <a16:creationId xmlns:a16="http://schemas.microsoft.com/office/drawing/2014/main" id="{35D6DD66-1410-42A3-83BC-D80BC8D67365}"/>
              </a:ext>
            </a:extLst>
          </p:cNvPr>
          <p:cNvSpPr>
            <a:spLocks noGrp="1"/>
          </p:cNvSpPr>
          <p:nvPr>
            <p:ph type="sldNum" sz="quarter" idx="12"/>
          </p:nvPr>
        </p:nvSpPr>
        <p:spPr>
          <a:xfrm>
            <a:off x="9425290" y="6464595"/>
            <a:ext cx="2743200" cy="365125"/>
          </a:xfrm>
        </p:spPr>
        <p:txBody>
          <a:bodyPr/>
          <a:lstStyle/>
          <a:p>
            <a:fld id="{C6C19187-0210-4CC7-AE51-7FFB2AB55339}" type="slidenum">
              <a:rPr lang="en-US" dirty="0" smtClean="0"/>
              <a:t>4</a:t>
            </a:fld>
            <a:endParaRPr lang="en-US"/>
          </a:p>
        </p:txBody>
      </p:sp>
      <p:pic>
        <p:nvPicPr>
          <p:cNvPr id="37" name="Picture 36">
            <a:extLst>
              <a:ext uri="{FF2B5EF4-FFF2-40B4-BE49-F238E27FC236}">
                <a16:creationId xmlns:a16="http://schemas.microsoft.com/office/drawing/2014/main" id="{91A15392-6629-4B8E-B437-2D231E966484}"/>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5228647" y="852085"/>
            <a:ext cx="1188720" cy="1188720"/>
          </a:xfrm>
          <a:prstGeom prst="ellipse">
            <a:avLst/>
          </a:prstGeom>
          <a:noFill/>
          <a:ln>
            <a:noFill/>
          </a:ln>
        </p:spPr>
      </p:pic>
      <p:sp>
        <p:nvSpPr>
          <p:cNvPr id="38" name="TextBox 37">
            <a:extLst>
              <a:ext uri="{FF2B5EF4-FFF2-40B4-BE49-F238E27FC236}">
                <a16:creationId xmlns:a16="http://schemas.microsoft.com/office/drawing/2014/main" id="{7876129D-D472-4DAA-870D-5FD7DD20D069}"/>
              </a:ext>
            </a:extLst>
          </p:cNvPr>
          <p:cNvSpPr txBox="1"/>
          <p:nvPr/>
        </p:nvSpPr>
        <p:spPr>
          <a:xfrm>
            <a:off x="4518167" y="2020770"/>
            <a:ext cx="2815328"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Kerri </a:t>
            </a:r>
            <a:r>
              <a:rPr lang="en-US" sz="1400" b="1" err="1">
                <a:solidFill>
                  <a:srgbClr val="000000"/>
                </a:solidFill>
                <a:latin typeface="Calibri" panose="020F0502020204030204" pitchFamily="34" charset="0"/>
              </a:rPr>
              <a:t>M</a:t>
            </a:r>
            <a:r>
              <a:rPr lang="en-US" sz="1400" b="1" i="0" u="none" strike="noStrike" err="1">
                <a:solidFill>
                  <a:srgbClr val="000000"/>
                </a:solidFill>
                <a:effectLst/>
                <a:latin typeface="Calibri" panose="020F0502020204030204" pitchFamily="34" charset="0"/>
              </a:rPr>
              <a:t>cBee</a:t>
            </a:r>
            <a:r>
              <a:rPr lang="en-US" sz="1400" b="1" i="0" u="none" strike="noStrike">
                <a:solidFill>
                  <a:srgbClr val="000000"/>
                </a:solidFill>
                <a:effectLst/>
                <a:latin typeface="Calibri" panose="020F0502020204030204" pitchFamily="34" charset="0"/>
              </a:rPr>
              <a:t>-Black, </a:t>
            </a:r>
            <a:r>
              <a:rPr lang="en-US" sz="1400" b="0" i="1" u="none" strike="noStrike">
                <a:solidFill>
                  <a:srgbClr val="000000"/>
                </a:solidFill>
                <a:effectLst/>
                <a:latin typeface="Calibri" panose="020F0502020204030204" pitchFamily="34" charset="0"/>
              </a:rPr>
              <a:t>Asst. Prof.</a:t>
            </a:r>
          </a:p>
          <a:p>
            <a:pPr algn="ctr"/>
            <a:r>
              <a:rPr lang="en-US" sz="1400" b="0" i="1" u="none" strike="noStrike">
                <a:solidFill>
                  <a:srgbClr val="000000"/>
                </a:solidFill>
                <a:effectLst/>
                <a:latin typeface="Calibri" panose="020F0502020204030204" pitchFamily="34" charset="0"/>
              </a:rPr>
              <a:t>Textile and Apparel </a:t>
            </a:r>
            <a:r>
              <a:rPr lang="en-US" sz="1400" b="0" i="1" u="none" strike="noStrike" err="1">
                <a:solidFill>
                  <a:srgbClr val="000000"/>
                </a:solidFill>
                <a:effectLst/>
                <a:latin typeface="Calibri" panose="020F0502020204030204" pitchFamily="34" charset="0"/>
              </a:rPr>
              <a:t>Mgmt</a:t>
            </a:r>
            <a:endParaRPr lang="en-US" sz="1400" b="0" i="1" u="none" strike="noStrike">
              <a:solidFill>
                <a:srgbClr val="000000"/>
              </a:solidFill>
              <a:effectLst/>
              <a:latin typeface="Calibri" panose="020F0502020204030204" pitchFamily="34" charset="0"/>
            </a:endParaRPr>
          </a:p>
          <a:p>
            <a:pPr algn="ctr"/>
            <a:r>
              <a:rPr lang="en-US" sz="1400">
                <a:solidFill>
                  <a:srgbClr val="000000"/>
                </a:solidFill>
                <a:latin typeface="Calibri" panose="020F0502020204030204" pitchFamily="34" charset="0"/>
              </a:rPr>
              <a:t>MU</a:t>
            </a:r>
            <a:endParaRPr lang="en-US" sz="1400"/>
          </a:p>
        </p:txBody>
      </p:sp>
      <p:pic>
        <p:nvPicPr>
          <p:cNvPr id="46" name="Picture 45">
            <a:extLst>
              <a:ext uri="{FF2B5EF4-FFF2-40B4-BE49-F238E27FC236}">
                <a16:creationId xmlns:a16="http://schemas.microsoft.com/office/drawing/2014/main" id="{74C65EBB-AACC-4BE7-ADE3-8DAE967032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9609" y="1561849"/>
            <a:ext cx="328282" cy="365760"/>
          </a:xfrm>
          <a:prstGeom prst="rect">
            <a:avLst/>
          </a:prstGeom>
        </p:spPr>
      </p:pic>
      <p:pic>
        <p:nvPicPr>
          <p:cNvPr id="53" name="Picture 52">
            <a:extLst>
              <a:ext uri="{FF2B5EF4-FFF2-40B4-BE49-F238E27FC236}">
                <a16:creationId xmlns:a16="http://schemas.microsoft.com/office/drawing/2014/main" id="{1568C838-F354-4744-A039-96700EB933D3}"/>
              </a:ext>
            </a:extLst>
          </p:cNvPr>
          <p:cNvPicPr/>
          <p:nvPr/>
        </p:nvPicPr>
        <p:blipFill rotWithShape="1">
          <a:blip r:embed="rId8" cstate="screen">
            <a:extLst>
              <a:ext uri="{28A0092B-C50C-407E-A947-70E740481C1C}">
                <a14:useLocalDpi xmlns:a14="http://schemas.microsoft.com/office/drawing/2010/main"/>
              </a:ext>
            </a:extLst>
          </a:blip>
          <a:srcRect/>
          <a:stretch/>
        </p:blipFill>
        <p:spPr bwMode="auto">
          <a:xfrm>
            <a:off x="10033020" y="852085"/>
            <a:ext cx="1188720" cy="1188720"/>
          </a:xfrm>
          <a:prstGeom prst="ellipse">
            <a:avLst/>
          </a:prstGeom>
          <a:noFill/>
          <a:ln>
            <a:noFill/>
          </a:ln>
          <a:extLst>
            <a:ext uri="{53640926-AAD7-44D8-BBD7-CCE9431645EC}">
              <a14:shadowObscured xmlns:a14="http://schemas.microsoft.com/office/drawing/2010/main"/>
            </a:ext>
          </a:extLst>
        </p:spPr>
      </p:pic>
      <p:sp>
        <p:nvSpPr>
          <p:cNvPr id="54" name="TextBox 53">
            <a:extLst>
              <a:ext uri="{FF2B5EF4-FFF2-40B4-BE49-F238E27FC236}">
                <a16:creationId xmlns:a16="http://schemas.microsoft.com/office/drawing/2014/main" id="{1004A9BE-78DE-4C84-AD1D-2E5840DF3A4F}"/>
              </a:ext>
            </a:extLst>
          </p:cNvPr>
          <p:cNvSpPr txBox="1"/>
          <p:nvPr/>
        </p:nvSpPr>
        <p:spPr>
          <a:xfrm>
            <a:off x="9600712" y="2009031"/>
            <a:ext cx="2067942"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Mary </a:t>
            </a:r>
            <a:r>
              <a:rPr lang="en-US" sz="1400" b="1" i="0" u="none" strike="noStrike" err="1">
                <a:solidFill>
                  <a:srgbClr val="000000"/>
                </a:solidFill>
                <a:effectLst/>
                <a:latin typeface="Calibri" panose="020F0502020204030204" pitchFamily="34" charset="0"/>
              </a:rPr>
              <a:t>Cowx</a:t>
            </a:r>
            <a:r>
              <a:rPr lang="en-US" sz="1400" b="1" i="0" u="none" strike="noStrike">
                <a:solidFill>
                  <a:srgbClr val="000000"/>
                </a:solidFill>
                <a:effectLst/>
                <a:latin typeface="Calibri" panose="020F0502020204030204" pitchFamily="34" charset="0"/>
              </a:rPr>
              <a:t>, </a:t>
            </a:r>
            <a:r>
              <a:rPr lang="en-US" sz="1400" b="0" i="1" u="none" strike="noStrike">
                <a:solidFill>
                  <a:srgbClr val="000000"/>
                </a:solidFill>
                <a:effectLst/>
                <a:latin typeface="Calibri" panose="020F0502020204030204" pitchFamily="34" charset="0"/>
              </a:rPr>
              <a:t>Asst. Prof.</a:t>
            </a:r>
            <a:r>
              <a:rPr lang="en-US" sz="1400" i="1"/>
              <a:t> </a:t>
            </a:r>
          </a:p>
          <a:p>
            <a:pPr algn="ctr"/>
            <a:r>
              <a:rPr lang="en-US" sz="1400" i="1"/>
              <a:t>Accountancy</a:t>
            </a:r>
          </a:p>
          <a:p>
            <a:pPr algn="ctr"/>
            <a:r>
              <a:rPr lang="en-US" sz="1400"/>
              <a:t>Ohio State University</a:t>
            </a:r>
          </a:p>
        </p:txBody>
      </p:sp>
      <p:pic>
        <p:nvPicPr>
          <p:cNvPr id="56" name="Picture 55">
            <a:extLst>
              <a:ext uri="{FF2B5EF4-FFF2-40B4-BE49-F238E27FC236}">
                <a16:creationId xmlns:a16="http://schemas.microsoft.com/office/drawing/2014/main" id="{B284B529-803E-41D2-B587-84488ED149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47122" y="1561849"/>
            <a:ext cx="328282" cy="365760"/>
          </a:xfrm>
          <a:prstGeom prst="rect">
            <a:avLst/>
          </a:prstGeom>
        </p:spPr>
      </p:pic>
      <p:pic>
        <p:nvPicPr>
          <p:cNvPr id="57" name="Picture 56">
            <a:extLst>
              <a:ext uri="{FF2B5EF4-FFF2-40B4-BE49-F238E27FC236}">
                <a16:creationId xmlns:a16="http://schemas.microsoft.com/office/drawing/2014/main" id="{A079A1BD-5493-43CA-8DBE-D9A43A191973}"/>
              </a:ext>
            </a:extLst>
          </p:cNvPr>
          <p:cNvPicPr/>
          <p:nvPr/>
        </p:nvPicPr>
        <p:blipFill rotWithShape="1">
          <a:blip r:embed="rId9" cstate="screen">
            <a:extLst>
              <a:ext uri="{28A0092B-C50C-407E-A947-70E740481C1C}">
                <a14:useLocalDpi xmlns:a14="http://schemas.microsoft.com/office/drawing/2010/main"/>
              </a:ext>
            </a:extLst>
          </a:blip>
          <a:srcRect/>
          <a:stretch/>
        </p:blipFill>
        <p:spPr bwMode="auto">
          <a:xfrm>
            <a:off x="2992263" y="2783867"/>
            <a:ext cx="1188720" cy="1188720"/>
          </a:xfrm>
          <a:prstGeom prst="ellipse">
            <a:avLst/>
          </a:prstGeom>
          <a:noFill/>
          <a:ln>
            <a:noFill/>
          </a:ln>
        </p:spPr>
      </p:pic>
      <p:sp>
        <p:nvSpPr>
          <p:cNvPr id="58" name="TextBox 57">
            <a:extLst>
              <a:ext uri="{FF2B5EF4-FFF2-40B4-BE49-F238E27FC236}">
                <a16:creationId xmlns:a16="http://schemas.microsoft.com/office/drawing/2014/main" id="{FEFBE039-2BF7-4625-9625-CBD7764E211E}"/>
              </a:ext>
            </a:extLst>
          </p:cNvPr>
          <p:cNvSpPr txBox="1"/>
          <p:nvPr/>
        </p:nvSpPr>
        <p:spPr>
          <a:xfrm>
            <a:off x="2426902" y="3953520"/>
            <a:ext cx="2308575" cy="738664"/>
          </a:xfrm>
          <a:prstGeom prst="rect">
            <a:avLst/>
          </a:prstGeom>
          <a:noFill/>
        </p:spPr>
        <p:txBody>
          <a:bodyPr wrap="square">
            <a:spAutoFit/>
          </a:bodyPr>
          <a:lstStyle/>
          <a:p>
            <a:pPr algn="ctr"/>
            <a:r>
              <a:rPr lang="pt-BR" sz="1400" b="1" i="0" u="none" strike="noStrike" err="1">
                <a:solidFill>
                  <a:srgbClr val="000000"/>
                </a:solidFill>
                <a:effectLst/>
                <a:latin typeface="Calibri" panose="020F0502020204030204" pitchFamily="34" charset="0"/>
              </a:rPr>
              <a:t>Jordon</a:t>
            </a:r>
            <a:r>
              <a:rPr lang="pt-BR" sz="1400" b="1" i="0" u="none" strike="noStrike">
                <a:solidFill>
                  <a:srgbClr val="000000"/>
                </a:solidFill>
                <a:effectLst/>
                <a:latin typeface="Calibri" panose="020F0502020204030204" pitchFamily="34" charset="0"/>
              </a:rPr>
              <a:t> Wade, </a:t>
            </a:r>
            <a:r>
              <a:rPr lang="pt-BR" sz="1400" b="0" i="1" u="none" strike="noStrike" err="1">
                <a:solidFill>
                  <a:srgbClr val="000000"/>
                </a:solidFill>
                <a:effectLst/>
                <a:latin typeface="Calibri" panose="020F0502020204030204" pitchFamily="34" charset="0"/>
              </a:rPr>
              <a:t>Asst</a:t>
            </a:r>
            <a:r>
              <a:rPr lang="pt-BR" sz="1400" b="0" i="1" u="none" strike="noStrike">
                <a:solidFill>
                  <a:srgbClr val="000000"/>
                </a:solidFill>
                <a:effectLst/>
                <a:latin typeface="Calibri" panose="020F0502020204030204" pitchFamily="34" charset="0"/>
              </a:rPr>
              <a:t>. Prof.</a:t>
            </a:r>
            <a:r>
              <a:rPr lang="pt-BR" sz="1400" i="1"/>
              <a:t> </a:t>
            </a:r>
          </a:p>
          <a:p>
            <a:pPr algn="ctr"/>
            <a:r>
              <a:rPr lang="pt-BR" sz="1400" b="0" i="1" u="none" strike="noStrike">
                <a:solidFill>
                  <a:srgbClr val="000000"/>
                </a:solidFill>
                <a:effectLst/>
                <a:latin typeface="Calibri" panose="020F0502020204030204" pitchFamily="34" charset="0"/>
              </a:rPr>
              <a:t>Natural </a:t>
            </a:r>
            <a:r>
              <a:rPr lang="pt-BR" sz="1400" b="0" i="1" u="none" strike="noStrike" err="1">
                <a:solidFill>
                  <a:srgbClr val="000000"/>
                </a:solidFill>
                <a:effectLst/>
                <a:latin typeface="Calibri" panose="020F0502020204030204" pitchFamily="34" charset="0"/>
              </a:rPr>
              <a:t>Resources</a:t>
            </a:r>
            <a:endParaRPr lang="pt-BR" sz="1400" b="0" i="1" u="none" strike="noStrike">
              <a:solidFill>
                <a:srgbClr val="000000"/>
              </a:solidFill>
              <a:effectLst/>
              <a:latin typeface="Calibri" panose="020F0502020204030204" pitchFamily="34" charset="0"/>
            </a:endParaRPr>
          </a:p>
          <a:p>
            <a:pPr algn="ctr"/>
            <a:r>
              <a:rPr lang="pt-BR" sz="1400">
                <a:solidFill>
                  <a:srgbClr val="000000"/>
                </a:solidFill>
                <a:latin typeface="Calibri" panose="020F0502020204030204" pitchFamily="34" charset="0"/>
              </a:rPr>
              <a:t>Ohio </a:t>
            </a:r>
            <a:r>
              <a:rPr lang="pt-BR" sz="1400" err="1">
                <a:solidFill>
                  <a:srgbClr val="000000"/>
                </a:solidFill>
                <a:latin typeface="Calibri" panose="020F0502020204030204" pitchFamily="34" charset="0"/>
              </a:rPr>
              <a:t>State</a:t>
            </a:r>
            <a:r>
              <a:rPr lang="pt-BR" sz="1400">
                <a:solidFill>
                  <a:srgbClr val="000000"/>
                </a:solidFill>
                <a:latin typeface="Calibri" panose="020F0502020204030204" pitchFamily="34" charset="0"/>
              </a:rPr>
              <a:t> </a:t>
            </a:r>
            <a:r>
              <a:rPr lang="pt-BR" sz="1400" err="1">
                <a:solidFill>
                  <a:srgbClr val="000000"/>
                </a:solidFill>
                <a:latin typeface="Calibri" panose="020F0502020204030204" pitchFamily="34" charset="0"/>
              </a:rPr>
              <a:t>University</a:t>
            </a:r>
            <a:endParaRPr lang="en-US" sz="1400" err="1"/>
          </a:p>
        </p:txBody>
      </p:sp>
      <p:pic>
        <p:nvPicPr>
          <p:cNvPr id="59" name="Picture 58">
            <a:extLst>
              <a:ext uri="{FF2B5EF4-FFF2-40B4-BE49-F238E27FC236}">
                <a16:creationId xmlns:a16="http://schemas.microsoft.com/office/drawing/2014/main" id="{6284D552-0651-4754-96F9-C3E8868D5B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9599" y="3527882"/>
            <a:ext cx="328282" cy="365760"/>
          </a:xfrm>
          <a:prstGeom prst="rect">
            <a:avLst/>
          </a:prstGeom>
        </p:spPr>
      </p:pic>
      <p:pic>
        <p:nvPicPr>
          <p:cNvPr id="62" name="Picture 61">
            <a:extLst>
              <a:ext uri="{FF2B5EF4-FFF2-40B4-BE49-F238E27FC236}">
                <a16:creationId xmlns:a16="http://schemas.microsoft.com/office/drawing/2014/main" id="{430BBA67-56FD-4EF0-AC6A-80221C64F3AC}"/>
              </a:ext>
            </a:extLst>
          </p:cNvPr>
          <p:cNvPicPr/>
          <p:nvPr/>
        </p:nvPicPr>
        <p:blipFill rotWithShape="1">
          <a:blip r:embed="rId10" cstate="screen">
            <a:extLst>
              <a:ext uri="{28A0092B-C50C-407E-A947-70E740481C1C}">
                <a14:useLocalDpi xmlns:a14="http://schemas.microsoft.com/office/drawing/2010/main"/>
              </a:ext>
            </a:extLst>
          </a:blip>
          <a:srcRect/>
          <a:stretch/>
        </p:blipFill>
        <p:spPr bwMode="auto">
          <a:xfrm>
            <a:off x="618930" y="2731844"/>
            <a:ext cx="1188720" cy="1188720"/>
          </a:xfrm>
          <a:prstGeom prst="ellipse">
            <a:avLst/>
          </a:prstGeom>
          <a:noFill/>
          <a:ln>
            <a:noFill/>
          </a:ln>
        </p:spPr>
      </p:pic>
      <p:sp>
        <p:nvSpPr>
          <p:cNvPr id="63" name="TextBox 62">
            <a:extLst>
              <a:ext uri="{FF2B5EF4-FFF2-40B4-BE49-F238E27FC236}">
                <a16:creationId xmlns:a16="http://schemas.microsoft.com/office/drawing/2014/main" id="{223878CF-9A5D-42F0-826C-E0342691704A}"/>
              </a:ext>
            </a:extLst>
          </p:cNvPr>
          <p:cNvSpPr txBox="1"/>
          <p:nvPr/>
        </p:nvSpPr>
        <p:spPr>
          <a:xfrm>
            <a:off x="23916" y="3915866"/>
            <a:ext cx="2428114" cy="738664"/>
          </a:xfrm>
          <a:prstGeom prst="rect">
            <a:avLst/>
          </a:prstGeom>
          <a:noFill/>
        </p:spPr>
        <p:txBody>
          <a:bodyPr wrap="square" lIns="91440" tIns="45720" rIns="91440" bIns="45720" anchor="t">
            <a:spAutoFit/>
          </a:bodyPr>
          <a:lstStyle/>
          <a:p>
            <a:pPr algn="ctr"/>
            <a:r>
              <a:rPr lang="en-US" sz="1400" b="1" i="0" u="none" strike="noStrike">
                <a:solidFill>
                  <a:srgbClr val="000000"/>
                </a:solidFill>
                <a:effectLst/>
                <a:latin typeface="Calibri"/>
                <a:cs typeface="Calibri"/>
              </a:rPr>
              <a:t>Chartese Jones, </a:t>
            </a:r>
            <a:r>
              <a:rPr lang="en-US" sz="1400" b="0" i="1" u="none" strike="noStrike">
                <a:solidFill>
                  <a:srgbClr val="000000"/>
                </a:solidFill>
                <a:effectLst/>
                <a:latin typeface="Calibri"/>
                <a:cs typeface="Calibri"/>
              </a:rPr>
              <a:t>Asst. Prof.</a:t>
            </a:r>
            <a:r>
              <a:rPr lang="en-US" sz="1400" i="1"/>
              <a:t> </a:t>
            </a:r>
          </a:p>
          <a:p>
            <a:pPr algn="ctr"/>
            <a:r>
              <a:rPr lang="en-US" sz="1400" b="0" i="1" u="none" strike="noStrike">
                <a:solidFill>
                  <a:srgbClr val="000000"/>
                </a:solidFill>
                <a:effectLst/>
                <a:latin typeface="Calibri"/>
                <a:cs typeface="Calibri"/>
              </a:rPr>
              <a:t>Mathematics</a:t>
            </a:r>
          </a:p>
          <a:p>
            <a:pPr algn="ctr"/>
            <a:r>
              <a:rPr lang="en-US" sz="1400">
                <a:latin typeface="Calibri"/>
                <a:cs typeface="Calibri"/>
              </a:rPr>
              <a:t>University of </a:t>
            </a:r>
            <a:r>
              <a:rPr lang="en-US" sz="1400">
                <a:solidFill>
                  <a:srgbClr val="000000"/>
                </a:solidFill>
                <a:latin typeface="Calibri"/>
                <a:cs typeface="Calibri"/>
              </a:rPr>
              <a:t>Mississippi </a:t>
            </a:r>
            <a:endParaRPr lang="en-US" sz="1400">
              <a:latin typeface="Calibri"/>
              <a:cs typeface="Calibri"/>
            </a:endParaRPr>
          </a:p>
        </p:txBody>
      </p:sp>
      <p:pic>
        <p:nvPicPr>
          <p:cNvPr id="66" name="Picture 65">
            <a:extLst>
              <a:ext uri="{FF2B5EF4-FFF2-40B4-BE49-F238E27FC236}">
                <a16:creationId xmlns:a16="http://schemas.microsoft.com/office/drawing/2014/main" id="{6F7BA76E-8CA5-4EF7-9DA8-CEA1F4EA8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4367" y="3521862"/>
            <a:ext cx="328282" cy="365760"/>
          </a:xfrm>
          <a:prstGeom prst="rect">
            <a:avLst/>
          </a:prstGeom>
        </p:spPr>
      </p:pic>
      <p:sp>
        <p:nvSpPr>
          <p:cNvPr id="3" name="TextBox 2">
            <a:extLst>
              <a:ext uri="{FF2B5EF4-FFF2-40B4-BE49-F238E27FC236}">
                <a16:creationId xmlns:a16="http://schemas.microsoft.com/office/drawing/2014/main" id="{9A676317-ED24-4322-BB58-7217DFF48D29}"/>
              </a:ext>
            </a:extLst>
          </p:cNvPr>
          <p:cNvSpPr txBox="1"/>
          <p:nvPr/>
        </p:nvSpPr>
        <p:spPr>
          <a:xfrm>
            <a:off x="5891142" y="-1623713"/>
            <a:ext cx="60643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Current recommendation from Chris Riley-Tillman is to not use Bernard until we have an official start date; we are tracking with them to see if this can be added before the meeting. Prof. Driver has an official start date now. </a:t>
            </a:r>
            <a:endParaRPr lang="en-US">
              <a:solidFill>
                <a:srgbClr val="FF0000"/>
              </a:solidFill>
              <a:cs typeface="Calibri"/>
            </a:endParaRPr>
          </a:p>
        </p:txBody>
      </p:sp>
      <p:sp>
        <p:nvSpPr>
          <p:cNvPr id="51" name="TextBox 50">
            <a:extLst>
              <a:ext uri="{FF2B5EF4-FFF2-40B4-BE49-F238E27FC236}">
                <a16:creationId xmlns:a16="http://schemas.microsoft.com/office/drawing/2014/main" id="{D5955185-FF8A-4650-BFDC-0FC42C8B37A7}"/>
              </a:ext>
            </a:extLst>
          </p:cNvPr>
          <p:cNvSpPr txBox="1"/>
          <p:nvPr/>
        </p:nvSpPr>
        <p:spPr>
          <a:xfrm>
            <a:off x="7129526" y="3952217"/>
            <a:ext cx="2411034" cy="738664"/>
          </a:xfrm>
          <a:prstGeom prst="rect">
            <a:avLst/>
          </a:prstGeom>
          <a:noFill/>
        </p:spPr>
        <p:txBody>
          <a:bodyPr wrap="square">
            <a:spAutoFit/>
          </a:bodyPr>
          <a:lstStyle/>
          <a:p>
            <a:pPr algn="ctr"/>
            <a:r>
              <a:rPr lang="fr-FR" sz="1400" b="1" i="0" u="none" strike="noStrike" err="1">
                <a:solidFill>
                  <a:srgbClr val="000000"/>
                </a:solidFill>
                <a:effectLst/>
                <a:latin typeface="Calibri" panose="020F0502020204030204" pitchFamily="34" charset="0"/>
              </a:rPr>
              <a:t>Keri</a:t>
            </a:r>
            <a:r>
              <a:rPr lang="fr-FR" sz="1400" b="1" i="0" u="none" strike="noStrike">
                <a:solidFill>
                  <a:srgbClr val="000000"/>
                </a:solidFill>
                <a:effectLst/>
                <a:latin typeface="Calibri" panose="020F0502020204030204" pitchFamily="34" charset="0"/>
              </a:rPr>
              <a:t> Jacobs, </a:t>
            </a:r>
            <a:r>
              <a:rPr lang="fr-FR" sz="1400" b="0" i="1" u="none" strike="noStrike">
                <a:solidFill>
                  <a:srgbClr val="000000"/>
                </a:solidFill>
                <a:effectLst/>
                <a:latin typeface="Calibri" panose="020F0502020204030204" pitchFamily="34" charset="0"/>
              </a:rPr>
              <a:t>Assoc. Prof.</a:t>
            </a:r>
            <a:endParaRPr lang="fr-FR" sz="1400" i="1"/>
          </a:p>
          <a:p>
            <a:pPr algn="ctr"/>
            <a:r>
              <a:rPr lang="fr-FR" sz="1400" b="0" i="1" u="none" strike="noStrike" err="1">
                <a:solidFill>
                  <a:srgbClr val="000000"/>
                </a:solidFill>
                <a:effectLst/>
                <a:latin typeface="Calibri" panose="020F0502020204030204" pitchFamily="34" charset="0"/>
              </a:rPr>
              <a:t>Applied</a:t>
            </a:r>
            <a:r>
              <a:rPr lang="fr-FR" sz="1400" b="0" i="1" u="none" strike="noStrike">
                <a:solidFill>
                  <a:srgbClr val="000000"/>
                </a:solidFill>
                <a:effectLst/>
                <a:latin typeface="Calibri" panose="020F0502020204030204" pitchFamily="34" charset="0"/>
              </a:rPr>
              <a:t> Social Science</a:t>
            </a:r>
          </a:p>
          <a:p>
            <a:pPr algn="ctr"/>
            <a:r>
              <a:rPr lang="fr-FR" sz="1400">
                <a:solidFill>
                  <a:srgbClr val="000000"/>
                </a:solidFill>
                <a:latin typeface="Calibri" panose="020F0502020204030204" pitchFamily="34" charset="0"/>
              </a:rPr>
              <a:t>NC State </a:t>
            </a:r>
            <a:r>
              <a:rPr lang="fr-FR" sz="1400" err="1">
                <a:solidFill>
                  <a:srgbClr val="000000"/>
                </a:solidFill>
                <a:latin typeface="Calibri" panose="020F0502020204030204" pitchFamily="34" charset="0"/>
              </a:rPr>
              <a:t>University</a:t>
            </a:r>
          </a:p>
        </p:txBody>
      </p:sp>
      <p:pic>
        <p:nvPicPr>
          <p:cNvPr id="52" name="Picture 2">
            <a:extLst>
              <a:ext uri="{FF2B5EF4-FFF2-40B4-BE49-F238E27FC236}">
                <a16:creationId xmlns:a16="http://schemas.microsoft.com/office/drawing/2014/main" id="{1B552C13-B5C1-46F1-B8EC-41DD7E5F52F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137"/>
          <a:stretch/>
        </p:blipFill>
        <p:spPr bwMode="auto">
          <a:xfrm>
            <a:off x="7669762" y="2802812"/>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06099185-C628-43C9-83EE-B769639B9B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94341" y="3516625"/>
            <a:ext cx="328282" cy="365760"/>
          </a:xfrm>
          <a:prstGeom prst="rect">
            <a:avLst/>
          </a:prstGeom>
        </p:spPr>
      </p:pic>
      <p:sp>
        <p:nvSpPr>
          <p:cNvPr id="61" name="TextBox 60">
            <a:extLst>
              <a:ext uri="{FF2B5EF4-FFF2-40B4-BE49-F238E27FC236}">
                <a16:creationId xmlns:a16="http://schemas.microsoft.com/office/drawing/2014/main" id="{FC680FA3-D77E-4DFC-8780-0D9E3076D045}"/>
              </a:ext>
            </a:extLst>
          </p:cNvPr>
          <p:cNvSpPr txBox="1"/>
          <p:nvPr/>
        </p:nvSpPr>
        <p:spPr>
          <a:xfrm>
            <a:off x="4712674" y="3945935"/>
            <a:ext cx="2330985" cy="738664"/>
          </a:xfrm>
          <a:prstGeom prst="rect">
            <a:avLst/>
          </a:prstGeom>
          <a:noFill/>
        </p:spPr>
        <p:txBody>
          <a:bodyPr wrap="square">
            <a:spAutoFit/>
          </a:bodyPr>
          <a:lstStyle/>
          <a:p>
            <a:pPr algn="ctr"/>
            <a:r>
              <a:rPr lang="en-US" sz="1400" b="1" i="0">
                <a:solidFill>
                  <a:srgbClr val="231F20"/>
                </a:solidFill>
                <a:effectLst/>
                <a:latin typeface="proxima-nova"/>
              </a:rPr>
              <a:t>Steven </a:t>
            </a:r>
            <a:r>
              <a:rPr lang="en-US" sz="1400" b="1" i="0" err="1">
                <a:solidFill>
                  <a:srgbClr val="231F20"/>
                </a:solidFill>
                <a:effectLst/>
                <a:latin typeface="proxima-nova"/>
              </a:rPr>
              <a:t>DeFroda</a:t>
            </a:r>
            <a:r>
              <a:rPr lang="en-US" sz="1400" b="1" i="0">
                <a:solidFill>
                  <a:srgbClr val="231F20"/>
                </a:solidFill>
                <a:effectLst/>
                <a:latin typeface="proxima-nova"/>
              </a:rPr>
              <a:t>, </a:t>
            </a:r>
            <a:r>
              <a:rPr lang="en-US" sz="1400" i="1">
                <a:solidFill>
                  <a:srgbClr val="231F20"/>
                </a:solidFill>
                <a:effectLst/>
                <a:latin typeface="proxima-nova"/>
              </a:rPr>
              <a:t>Asst</a:t>
            </a:r>
            <a:r>
              <a:rPr lang="en-US" sz="1400" b="0" i="1" u="none" strike="noStrike">
                <a:solidFill>
                  <a:srgbClr val="000000"/>
                </a:solidFill>
                <a:effectLst/>
                <a:latin typeface="Calibri" panose="020F0502020204030204" pitchFamily="34" charset="0"/>
              </a:rPr>
              <a:t>. Prof.</a:t>
            </a:r>
            <a:endParaRPr lang="en-US" sz="1400" i="1"/>
          </a:p>
          <a:p>
            <a:pPr algn="ctr"/>
            <a:r>
              <a:rPr lang="en-US" sz="1400" b="0" i="1" u="none" strike="noStrike" err="1">
                <a:solidFill>
                  <a:srgbClr val="000000"/>
                </a:solidFill>
                <a:effectLst/>
                <a:latin typeface="Calibri" panose="020F0502020204030204" pitchFamily="34" charset="0"/>
              </a:rPr>
              <a:t>Orthopaedic</a:t>
            </a:r>
            <a:r>
              <a:rPr lang="en-US" sz="1400" b="0" i="1" u="none" strike="noStrike">
                <a:solidFill>
                  <a:srgbClr val="000000"/>
                </a:solidFill>
                <a:effectLst/>
                <a:latin typeface="Calibri" panose="020F0502020204030204" pitchFamily="34" charset="0"/>
              </a:rPr>
              <a:t> Surgery</a:t>
            </a:r>
          </a:p>
          <a:p>
            <a:pPr algn="ctr"/>
            <a:r>
              <a:rPr lang="en-US" sz="1400" b="0" u="none" strike="noStrike">
                <a:solidFill>
                  <a:srgbClr val="000000"/>
                </a:solidFill>
                <a:effectLst/>
                <a:latin typeface="Calibri" panose="020F0502020204030204" pitchFamily="34" charset="0"/>
              </a:rPr>
              <a:t>Drexel University</a:t>
            </a:r>
            <a:endParaRPr lang="en-US" sz="1400">
              <a:solidFill>
                <a:srgbClr val="000000"/>
              </a:solidFill>
              <a:latin typeface="Calibri" panose="020F0502020204030204" pitchFamily="34" charset="0"/>
            </a:endParaRPr>
          </a:p>
        </p:txBody>
      </p:sp>
      <p:pic>
        <p:nvPicPr>
          <p:cNvPr id="65" name="Picture 10" descr="Portrait of Debora Verniz">
            <a:extLst>
              <a:ext uri="{FF2B5EF4-FFF2-40B4-BE49-F238E27FC236}">
                <a16:creationId xmlns:a16="http://schemas.microsoft.com/office/drawing/2014/main" id="{445260B8-E0A8-4C97-8E07-46B44319503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16"/>
          <a:stretch/>
        </p:blipFill>
        <p:spPr bwMode="auto">
          <a:xfrm>
            <a:off x="10085413" y="2758982"/>
            <a:ext cx="1188720" cy="1188720"/>
          </a:xfrm>
          <a:prstGeom prst="ellipse">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252110B0-F16A-4BFD-ADAF-C5192B3C91FA}"/>
              </a:ext>
            </a:extLst>
          </p:cNvPr>
          <p:cNvSpPr txBox="1"/>
          <p:nvPr/>
        </p:nvSpPr>
        <p:spPr>
          <a:xfrm>
            <a:off x="9565253" y="3921634"/>
            <a:ext cx="2330985" cy="738664"/>
          </a:xfrm>
          <a:prstGeom prst="rect">
            <a:avLst/>
          </a:prstGeom>
          <a:noFill/>
        </p:spPr>
        <p:txBody>
          <a:bodyPr wrap="square">
            <a:spAutoFit/>
          </a:bodyPr>
          <a:lstStyle/>
          <a:p>
            <a:pPr algn="ctr"/>
            <a:r>
              <a:rPr lang="en-US" sz="1400" b="1" i="0">
                <a:solidFill>
                  <a:srgbClr val="231F20"/>
                </a:solidFill>
                <a:effectLst/>
                <a:latin typeface="proxima-nova"/>
              </a:rPr>
              <a:t>Debora </a:t>
            </a:r>
            <a:r>
              <a:rPr lang="en-US" sz="1400" b="1" i="0" err="1">
                <a:solidFill>
                  <a:srgbClr val="231F20"/>
                </a:solidFill>
                <a:effectLst/>
                <a:latin typeface="proxima-nova"/>
              </a:rPr>
              <a:t>Verniz</a:t>
            </a:r>
            <a:r>
              <a:rPr lang="en-US" sz="1400" b="1" i="0">
                <a:solidFill>
                  <a:srgbClr val="231F20"/>
                </a:solidFill>
                <a:effectLst/>
                <a:latin typeface="proxima-nova"/>
              </a:rPr>
              <a:t>, </a:t>
            </a:r>
            <a:r>
              <a:rPr lang="en-US" sz="1400" i="1">
                <a:solidFill>
                  <a:srgbClr val="231F20"/>
                </a:solidFill>
                <a:effectLst/>
                <a:latin typeface="proxima-nova"/>
              </a:rPr>
              <a:t>Asst</a:t>
            </a:r>
            <a:r>
              <a:rPr lang="en-US" sz="1400" b="0" i="1" u="none" strike="noStrike">
                <a:solidFill>
                  <a:srgbClr val="000000"/>
                </a:solidFill>
                <a:effectLst/>
                <a:latin typeface="Calibri" panose="020F0502020204030204" pitchFamily="34" charset="0"/>
              </a:rPr>
              <a:t>. Prof.</a:t>
            </a:r>
            <a:endParaRPr lang="en-US" sz="1400" i="1"/>
          </a:p>
          <a:p>
            <a:pPr algn="ctr"/>
            <a:r>
              <a:rPr lang="en-US" sz="1400" b="0" i="1" u="none" strike="noStrike">
                <a:solidFill>
                  <a:srgbClr val="000000"/>
                </a:solidFill>
                <a:effectLst/>
                <a:latin typeface="Calibri" panose="020F0502020204030204" pitchFamily="34" charset="0"/>
              </a:rPr>
              <a:t>Architecture</a:t>
            </a:r>
          </a:p>
          <a:p>
            <a:pPr algn="ctr"/>
            <a:r>
              <a:rPr lang="en-US" sz="1400">
                <a:solidFill>
                  <a:srgbClr val="000000"/>
                </a:solidFill>
                <a:latin typeface="Calibri" panose="020F0502020204030204" pitchFamily="34" charset="0"/>
              </a:rPr>
              <a:t>Penn State</a:t>
            </a:r>
          </a:p>
        </p:txBody>
      </p:sp>
      <p:pic>
        <p:nvPicPr>
          <p:cNvPr id="77" name="Picture 76">
            <a:extLst>
              <a:ext uri="{FF2B5EF4-FFF2-40B4-BE49-F238E27FC236}">
                <a16:creationId xmlns:a16="http://schemas.microsoft.com/office/drawing/2014/main" id="{BAC2E073-5090-457E-A695-892DE8B8BE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09161" y="3521862"/>
            <a:ext cx="328282" cy="365760"/>
          </a:xfrm>
          <a:prstGeom prst="rect">
            <a:avLst/>
          </a:prstGeom>
        </p:spPr>
      </p:pic>
      <p:pic>
        <p:nvPicPr>
          <p:cNvPr id="82" name="Picture 81">
            <a:extLst>
              <a:ext uri="{FF2B5EF4-FFF2-40B4-BE49-F238E27FC236}">
                <a16:creationId xmlns:a16="http://schemas.microsoft.com/office/drawing/2014/main" id="{F54C7DD9-CD42-40BB-A748-BBF508A066C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76671" y="2765626"/>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B3D3DDE4-5653-4ACD-8AC5-A288E796F6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4020" y="3521862"/>
            <a:ext cx="328282" cy="365760"/>
          </a:xfrm>
          <a:prstGeom prst="rect">
            <a:avLst/>
          </a:prstGeom>
        </p:spPr>
      </p:pic>
      <p:sp>
        <p:nvSpPr>
          <p:cNvPr id="84" name="TextBox 83">
            <a:extLst>
              <a:ext uri="{FF2B5EF4-FFF2-40B4-BE49-F238E27FC236}">
                <a16:creationId xmlns:a16="http://schemas.microsoft.com/office/drawing/2014/main" id="{7A44B0A5-E2A5-42FF-A1B6-77CE0E085CDB}"/>
              </a:ext>
            </a:extLst>
          </p:cNvPr>
          <p:cNvSpPr txBox="1"/>
          <p:nvPr/>
        </p:nvSpPr>
        <p:spPr>
          <a:xfrm>
            <a:off x="2467207" y="6054959"/>
            <a:ext cx="2225023"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Andrew Kiselica, </a:t>
            </a:r>
            <a:r>
              <a:rPr lang="en-US" sz="1400" i="1">
                <a:solidFill>
                  <a:srgbClr val="000000"/>
                </a:solidFill>
                <a:latin typeface="Calibri" panose="020F0502020204030204" pitchFamily="34" charset="0"/>
              </a:rPr>
              <a:t>A</a:t>
            </a:r>
            <a:r>
              <a:rPr lang="en-US" sz="1400" i="1" u="none" strike="noStrike">
                <a:solidFill>
                  <a:srgbClr val="000000"/>
                </a:solidFill>
                <a:effectLst/>
                <a:latin typeface="Calibri" panose="020F0502020204030204" pitchFamily="34" charset="0"/>
              </a:rPr>
              <a:t>sst. Prof. </a:t>
            </a:r>
            <a:r>
              <a:rPr lang="en-US" sz="1400" i="1"/>
              <a:t> </a:t>
            </a:r>
          </a:p>
          <a:p>
            <a:pPr algn="ctr"/>
            <a:r>
              <a:rPr lang="en-US" sz="1400" b="0" i="1" u="none" strike="noStrike">
                <a:solidFill>
                  <a:srgbClr val="000000"/>
                </a:solidFill>
                <a:effectLst/>
                <a:latin typeface="Calibri" panose="020F0502020204030204" pitchFamily="34" charset="0"/>
              </a:rPr>
              <a:t>Health Psychology</a:t>
            </a:r>
          </a:p>
          <a:p>
            <a:pPr algn="ctr"/>
            <a:r>
              <a:rPr lang="en-US" sz="1400"/>
              <a:t>University of South Florida</a:t>
            </a:r>
          </a:p>
        </p:txBody>
      </p:sp>
      <p:pic>
        <p:nvPicPr>
          <p:cNvPr id="85" name="Picture 2" descr="Andrew Kiselica - School of Health Professions">
            <a:extLst>
              <a:ext uri="{FF2B5EF4-FFF2-40B4-BE49-F238E27FC236}">
                <a16:creationId xmlns:a16="http://schemas.microsoft.com/office/drawing/2014/main" id="{A3BA033E-37CA-4FE4-A461-E5AA14DCFE07}"/>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2986008" y="4868997"/>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FA36CD68-67A6-4A14-BB5C-178142C58F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10587" y="5618845"/>
            <a:ext cx="328282" cy="365760"/>
          </a:xfrm>
          <a:prstGeom prst="rect">
            <a:avLst/>
          </a:prstGeom>
        </p:spPr>
      </p:pic>
      <p:pic>
        <p:nvPicPr>
          <p:cNvPr id="87" name="Picture 4" descr="Professor Rob Fletcher">
            <a:extLst>
              <a:ext uri="{FF2B5EF4-FFF2-40B4-BE49-F238E27FC236}">
                <a16:creationId xmlns:a16="http://schemas.microsoft.com/office/drawing/2014/main" id="{D0547914-C093-4204-BFE2-0AFD24AE5A2F}"/>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646740" y="4863295"/>
            <a:ext cx="1188720" cy="1188720"/>
          </a:xfrm>
          <a:prstGeom prst="ellipse">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52685725-48CD-4206-A312-5B032CC9CB27}"/>
              </a:ext>
            </a:extLst>
          </p:cNvPr>
          <p:cNvSpPr txBox="1"/>
          <p:nvPr/>
        </p:nvSpPr>
        <p:spPr>
          <a:xfrm>
            <a:off x="7128588" y="6052015"/>
            <a:ext cx="2225023"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Robert Fletcher,</a:t>
            </a:r>
            <a:r>
              <a:rPr lang="en-US" sz="1400" i="1" u="none" strike="noStrike">
                <a:solidFill>
                  <a:srgbClr val="000000"/>
                </a:solidFill>
                <a:effectLst/>
                <a:latin typeface="Calibri" panose="020F0502020204030204" pitchFamily="34" charset="0"/>
              </a:rPr>
              <a:t> Prof. </a:t>
            </a:r>
            <a:r>
              <a:rPr lang="en-US" sz="1400" i="1"/>
              <a:t> </a:t>
            </a:r>
          </a:p>
          <a:p>
            <a:pPr algn="ctr"/>
            <a:r>
              <a:rPr lang="en-US" sz="1400" b="0" i="1" u="none" strike="noStrike">
                <a:solidFill>
                  <a:srgbClr val="000000"/>
                </a:solidFill>
                <a:effectLst/>
                <a:latin typeface="Calibri" panose="020F0502020204030204" pitchFamily="34" charset="0"/>
              </a:rPr>
              <a:t>Health Psychology</a:t>
            </a:r>
          </a:p>
          <a:p>
            <a:pPr algn="ctr"/>
            <a:r>
              <a:rPr lang="en-US" sz="1400"/>
              <a:t>Oxford</a:t>
            </a:r>
          </a:p>
        </p:txBody>
      </p:sp>
      <p:sp>
        <p:nvSpPr>
          <p:cNvPr id="89" name="TextBox 88">
            <a:extLst>
              <a:ext uri="{FF2B5EF4-FFF2-40B4-BE49-F238E27FC236}">
                <a16:creationId xmlns:a16="http://schemas.microsoft.com/office/drawing/2014/main" id="{9D514C1F-B1B8-41EF-9722-7338E4968C9D}"/>
              </a:ext>
            </a:extLst>
          </p:cNvPr>
          <p:cNvSpPr txBox="1"/>
          <p:nvPr/>
        </p:nvSpPr>
        <p:spPr>
          <a:xfrm>
            <a:off x="4824464" y="6052015"/>
            <a:ext cx="2225023"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Bhanu Telugu,</a:t>
            </a:r>
            <a:r>
              <a:rPr lang="en-US" sz="1400" i="1" u="none" strike="noStrike">
                <a:solidFill>
                  <a:srgbClr val="000000"/>
                </a:solidFill>
                <a:effectLst/>
                <a:latin typeface="Calibri" panose="020F0502020204030204" pitchFamily="34" charset="0"/>
              </a:rPr>
              <a:t> Assoc. Prof. </a:t>
            </a:r>
            <a:r>
              <a:rPr lang="en-US" sz="1400" i="1"/>
              <a:t> </a:t>
            </a:r>
          </a:p>
          <a:p>
            <a:pPr algn="ctr"/>
            <a:r>
              <a:rPr lang="en-US" sz="1400" b="0" i="1" u="none" strike="noStrike">
                <a:solidFill>
                  <a:srgbClr val="000000"/>
                </a:solidFill>
                <a:effectLst/>
                <a:latin typeface="Calibri" panose="020F0502020204030204" pitchFamily="34" charset="0"/>
              </a:rPr>
              <a:t>Animal Science</a:t>
            </a:r>
          </a:p>
          <a:p>
            <a:pPr algn="ctr"/>
            <a:r>
              <a:rPr lang="en-US" sz="1400"/>
              <a:t>MU</a:t>
            </a:r>
          </a:p>
        </p:txBody>
      </p:sp>
      <p:pic>
        <p:nvPicPr>
          <p:cNvPr id="90" name="Picture 6">
            <a:extLst>
              <a:ext uri="{FF2B5EF4-FFF2-40B4-BE49-F238E27FC236}">
                <a16:creationId xmlns:a16="http://schemas.microsoft.com/office/drawing/2014/main" id="{F02830D2-B7EC-44E7-90E2-97EC30D00E2A}"/>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5336252" y="4863295"/>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CCD4D4AC-0082-49C9-AEDF-6C1D1D9FCC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71319" y="5615174"/>
            <a:ext cx="328282" cy="365760"/>
          </a:xfrm>
          <a:prstGeom prst="rect">
            <a:avLst/>
          </a:prstGeom>
        </p:spPr>
      </p:pic>
      <p:pic>
        <p:nvPicPr>
          <p:cNvPr id="92" name="Picture 91">
            <a:extLst>
              <a:ext uri="{FF2B5EF4-FFF2-40B4-BE49-F238E27FC236}">
                <a16:creationId xmlns:a16="http://schemas.microsoft.com/office/drawing/2014/main" id="{2B6285B0-6D97-44D0-98DA-0D993A65E6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7369" y="5615174"/>
            <a:ext cx="328282" cy="365760"/>
          </a:xfrm>
          <a:prstGeom prst="rect">
            <a:avLst/>
          </a:prstGeom>
        </p:spPr>
      </p:pic>
      <p:sp>
        <p:nvSpPr>
          <p:cNvPr id="93" name="TextBox 92">
            <a:extLst>
              <a:ext uri="{FF2B5EF4-FFF2-40B4-BE49-F238E27FC236}">
                <a16:creationId xmlns:a16="http://schemas.microsoft.com/office/drawing/2014/main" id="{B5EBE790-7114-4889-8DDA-7BC6CAD15749}"/>
              </a:ext>
            </a:extLst>
          </p:cNvPr>
          <p:cNvSpPr txBox="1"/>
          <p:nvPr/>
        </p:nvSpPr>
        <p:spPr>
          <a:xfrm>
            <a:off x="-262778" y="6057716"/>
            <a:ext cx="2843798"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So-Yun Park,</a:t>
            </a:r>
            <a:r>
              <a:rPr lang="en-US" sz="1400" i="1" u="none" strike="noStrike">
                <a:solidFill>
                  <a:srgbClr val="000000"/>
                </a:solidFill>
                <a:effectLst/>
                <a:latin typeface="Calibri" panose="020F0502020204030204" pitchFamily="34" charset="0"/>
              </a:rPr>
              <a:t> Asst. Prof. </a:t>
            </a:r>
            <a:r>
              <a:rPr lang="en-US" sz="1400" i="1"/>
              <a:t> </a:t>
            </a:r>
          </a:p>
          <a:p>
            <a:pPr algn="ctr"/>
            <a:r>
              <a:rPr lang="en-US" sz="1400" b="0" i="1" u="none" strike="noStrike">
                <a:solidFill>
                  <a:srgbClr val="000000"/>
                </a:solidFill>
                <a:effectLst/>
                <a:latin typeface="Calibri" panose="020F0502020204030204" pitchFamily="34" charset="0"/>
              </a:rPr>
              <a:t>Plant Sciences</a:t>
            </a:r>
          </a:p>
          <a:p>
            <a:pPr algn="ctr"/>
            <a:r>
              <a:rPr lang="en-US" sz="1400"/>
              <a:t>Seoul National University</a:t>
            </a:r>
          </a:p>
        </p:txBody>
      </p:sp>
      <p:pic>
        <p:nvPicPr>
          <p:cNvPr id="94" name="Picture 14">
            <a:extLst>
              <a:ext uri="{FF2B5EF4-FFF2-40B4-BE49-F238E27FC236}">
                <a16:creationId xmlns:a16="http://schemas.microsoft.com/office/drawing/2014/main" id="{5FECDC97-BA2E-43E6-96E3-5F775B661B33}"/>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517490" y="4868997"/>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95" name="Picture 94">
            <a:extLst>
              <a:ext uri="{FF2B5EF4-FFF2-40B4-BE49-F238E27FC236}">
                <a16:creationId xmlns:a16="http://schemas.microsoft.com/office/drawing/2014/main" id="{4F80C176-0371-478C-A97E-F44D44116E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2069" y="5623487"/>
            <a:ext cx="328282" cy="365760"/>
          </a:xfrm>
          <a:prstGeom prst="rect">
            <a:avLst/>
          </a:prstGeom>
        </p:spPr>
      </p:pic>
      <p:pic>
        <p:nvPicPr>
          <p:cNvPr id="96" name="Picture 95">
            <a:extLst>
              <a:ext uri="{FF2B5EF4-FFF2-40B4-BE49-F238E27FC236}">
                <a16:creationId xmlns:a16="http://schemas.microsoft.com/office/drawing/2014/main" id="{1967D1DE-37E3-4498-9A11-4170B550C771}"/>
              </a:ext>
            </a:extLst>
          </p:cNvPr>
          <p:cNvPicPr/>
          <p:nvPr/>
        </p:nvPicPr>
        <p:blipFill rotWithShape="1">
          <a:blip r:embed="rId18" cstate="screen">
            <a:extLst>
              <a:ext uri="{28A0092B-C50C-407E-A947-70E740481C1C}">
                <a14:useLocalDpi xmlns:a14="http://schemas.microsoft.com/office/drawing/2010/main"/>
              </a:ext>
            </a:extLst>
          </a:blip>
          <a:srcRect/>
          <a:stretch/>
        </p:blipFill>
        <p:spPr bwMode="auto">
          <a:xfrm>
            <a:off x="10022543" y="4817195"/>
            <a:ext cx="1188720" cy="1188720"/>
          </a:xfrm>
          <a:prstGeom prst="ellipse">
            <a:avLst/>
          </a:prstGeom>
          <a:noFill/>
          <a:ln>
            <a:noFill/>
          </a:ln>
        </p:spPr>
      </p:pic>
      <p:sp>
        <p:nvSpPr>
          <p:cNvPr id="97" name="TextBox 96">
            <a:extLst>
              <a:ext uri="{FF2B5EF4-FFF2-40B4-BE49-F238E27FC236}">
                <a16:creationId xmlns:a16="http://schemas.microsoft.com/office/drawing/2014/main" id="{6322A617-C6CD-4DFE-A167-1867E12DE601}"/>
              </a:ext>
            </a:extLst>
          </p:cNvPr>
          <p:cNvSpPr txBox="1"/>
          <p:nvPr/>
        </p:nvSpPr>
        <p:spPr>
          <a:xfrm>
            <a:off x="9485204" y="6022915"/>
            <a:ext cx="2411034" cy="738664"/>
          </a:xfrm>
          <a:prstGeom prst="rect">
            <a:avLst/>
          </a:prstGeom>
          <a:noFill/>
        </p:spPr>
        <p:txBody>
          <a:bodyPr wrap="square">
            <a:spAutoFit/>
          </a:bodyPr>
          <a:lstStyle/>
          <a:p>
            <a:pPr algn="ctr"/>
            <a:r>
              <a:rPr lang="fr-FR" sz="1400" b="1" i="0" u="none" strike="noStrike">
                <a:solidFill>
                  <a:srgbClr val="000000"/>
                </a:solidFill>
                <a:effectLst/>
                <a:latin typeface="Calibri" panose="020F0502020204030204" pitchFamily="34" charset="0"/>
              </a:rPr>
              <a:t>Craig Schenck, </a:t>
            </a:r>
            <a:r>
              <a:rPr lang="fr-FR" sz="1400" b="0" i="1" u="none" strike="noStrike" err="1">
                <a:solidFill>
                  <a:srgbClr val="000000"/>
                </a:solidFill>
                <a:effectLst/>
                <a:latin typeface="Calibri" panose="020F0502020204030204" pitchFamily="34" charset="0"/>
              </a:rPr>
              <a:t>Asst</a:t>
            </a:r>
            <a:r>
              <a:rPr lang="fr-FR" sz="1400" b="0" i="1" u="none" strike="noStrike">
                <a:solidFill>
                  <a:srgbClr val="000000"/>
                </a:solidFill>
                <a:effectLst/>
                <a:latin typeface="Calibri" panose="020F0502020204030204" pitchFamily="34" charset="0"/>
              </a:rPr>
              <a:t>. Prof.</a:t>
            </a:r>
            <a:endParaRPr lang="fr-FR" sz="1400" i="1"/>
          </a:p>
          <a:p>
            <a:pPr algn="ctr"/>
            <a:r>
              <a:rPr lang="fr-FR" sz="1400" b="0" i="1" u="none" strike="noStrike">
                <a:solidFill>
                  <a:srgbClr val="000000"/>
                </a:solidFill>
                <a:effectLst/>
                <a:latin typeface="Calibri" panose="020F0502020204030204" pitchFamily="34" charset="0"/>
              </a:rPr>
              <a:t>Agriculture </a:t>
            </a:r>
            <a:r>
              <a:rPr lang="fr-FR" sz="1400" b="0" i="1" u="none" strike="noStrike" err="1">
                <a:solidFill>
                  <a:srgbClr val="000000"/>
                </a:solidFill>
                <a:effectLst/>
                <a:latin typeface="Calibri" panose="020F0502020204030204" pitchFamily="34" charset="0"/>
              </a:rPr>
              <a:t>Biochemistry</a:t>
            </a:r>
            <a:endParaRPr lang="fr-FR" sz="1400" b="0" i="1" u="none" strike="noStrike">
              <a:solidFill>
                <a:srgbClr val="000000"/>
              </a:solidFill>
              <a:effectLst/>
              <a:latin typeface="Calibri" panose="020F0502020204030204" pitchFamily="34" charset="0"/>
            </a:endParaRPr>
          </a:p>
          <a:p>
            <a:pPr algn="ctr"/>
            <a:r>
              <a:rPr lang="fr-FR" sz="1400" err="1">
                <a:solidFill>
                  <a:srgbClr val="000000"/>
                </a:solidFill>
                <a:latin typeface="Calibri" panose="020F0502020204030204" pitchFamily="34" charset="0"/>
              </a:rPr>
              <a:t>University</a:t>
            </a:r>
            <a:r>
              <a:rPr lang="fr-FR" sz="1400">
                <a:solidFill>
                  <a:srgbClr val="000000"/>
                </a:solidFill>
                <a:latin typeface="Calibri" panose="020F0502020204030204" pitchFamily="34" charset="0"/>
              </a:rPr>
              <a:t> of Wisconsin</a:t>
            </a:r>
            <a:r>
              <a:rPr lang="fr-FR" sz="1400"/>
              <a:t> </a:t>
            </a:r>
            <a:endParaRPr lang="en-US" sz="1400"/>
          </a:p>
        </p:txBody>
      </p:sp>
      <p:pic>
        <p:nvPicPr>
          <p:cNvPr id="98" name="Picture 97">
            <a:extLst>
              <a:ext uri="{FF2B5EF4-FFF2-40B4-BE49-F238E27FC236}">
                <a16:creationId xmlns:a16="http://schemas.microsoft.com/office/drawing/2014/main" id="{294DF754-36BD-42C6-B928-A22449D52B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47122" y="5611712"/>
            <a:ext cx="328282" cy="365760"/>
          </a:xfrm>
          <a:prstGeom prst="rect">
            <a:avLst/>
          </a:prstGeom>
        </p:spPr>
      </p:pic>
    </p:spTree>
    <p:extLst>
      <p:ext uri="{BB962C8B-B14F-4D97-AF65-F5344CB8AC3E}">
        <p14:creationId xmlns:p14="http://schemas.microsoft.com/office/powerpoint/2010/main" val="249725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picture containing person, indoor&#10;&#10;Description automatically generated">
            <a:extLst>
              <a:ext uri="{FF2B5EF4-FFF2-40B4-BE49-F238E27FC236}">
                <a16:creationId xmlns:a16="http://schemas.microsoft.com/office/drawing/2014/main" id="{5B74E8A5-90F1-4A68-8D5F-D68530B02F9A}"/>
              </a:ext>
            </a:extLst>
          </p:cNvPr>
          <p:cNvPicPr/>
          <p:nvPr/>
        </p:nvPicPr>
        <p:blipFill rotWithShape="1">
          <a:blip r:embed="rId3" r:link="rId4" cstate="screen">
            <a:extLst>
              <a:ext uri="{28A0092B-C50C-407E-A947-70E740481C1C}">
                <a14:useLocalDpi xmlns:a14="http://schemas.microsoft.com/office/drawing/2010/main"/>
              </a:ext>
            </a:extLst>
          </a:blip>
          <a:srcRect/>
          <a:stretch>
            <a:fillRect/>
          </a:stretch>
        </p:blipFill>
        <p:spPr bwMode="auto">
          <a:xfrm>
            <a:off x="569079" y="165033"/>
            <a:ext cx="1188720" cy="1188720"/>
          </a:xfrm>
          <a:prstGeom prst="ellipse">
            <a:avLst/>
          </a:prstGeom>
          <a:noFill/>
          <a:ln>
            <a:noFill/>
          </a:ln>
        </p:spPr>
      </p:pic>
      <p:sp>
        <p:nvSpPr>
          <p:cNvPr id="50" name="TextBox 49">
            <a:extLst>
              <a:ext uri="{FF2B5EF4-FFF2-40B4-BE49-F238E27FC236}">
                <a16:creationId xmlns:a16="http://schemas.microsoft.com/office/drawing/2014/main" id="{7B7C377B-B4C4-4ADF-BFF9-DD41D3193C5D}"/>
              </a:ext>
            </a:extLst>
          </p:cNvPr>
          <p:cNvSpPr txBox="1"/>
          <p:nvPr/>
        </p:nvSpPr>
        <p:spPr>
          <a:xfrm>
            <a:off x="196812" y="1353753"/>
            <a:ext cx="1943360"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Rachael Hernandez, </a:t>
            </a:r>
          </a:p>
          <a:p>
            <a:pPr algn="ctr"/>
            <a:r>
              <a:rPr lang="en-US" sz="1400" i="1" u="none" strike="noStrike">
                <a:solidFill>
                  <a:srgbClr val="000000"/>
                </a:solidFill>
                <a:effectLst/>
                <a:latin typeface="Calibri" panose="020F0502020204030204" pitchFamily="34" charset="0"/>
              </a:rPr>
              <a:t>Asst. Prof. </a:t>
            </a:r>
            <a:r>
              <a:rPr lang="en-US" sz="1400" i="1"/>
              <a:t> </a:t>
            </a:r>
          </a:p>
          <a:p>
            <a:pPr algn="ctr"/>
            <a:r>
              <a:rPr lang="en-US" sz="1400" b="0" i="1" u="none" strike="noStrike">
                <a:solidFill>
                  <a:srgbClr val="000000"/>
                </a:solidFill>
                <a:effectLst/>
                <a:latin typeface="Calibri" panose="020F0502020204030204" pitchFamily="34" charset="0"/>
              </a:rPr>
              <a:t>Communication</a:t>
            </a:r>
          </a:p>
          <a:p>
            <a:pPr algn="ctr"/>
            <a:r>
              <a:rPr lang="en-US" sz="1400"/>
              <a:t>IUPUI</a:t>
            </a:r>
          </a:p>
        </p:txBody>
      </p:sp>
      <p:pic>
        <p:nvPicPr>
          <p:cNvPr id="53" name="Picture 52">
            <a:extLst>
              <a:ext uri="{FF2B5EF4-FFF2-40B4-BE49-F238E27FC236}">
                <a16:creationId xmlns:a16="http://schemas.microsoft.com/office/drawing/2014/main" id="{5C221C21-16D1-4639-A43C-666CCABB75A4}"/>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2740627" y="181797"/>
            <a:ext cx="1188720" cy="1188720"/>
          </a:xfrm>
          <a:prstGeom prst="ellipse">
            <a:avLst/>
          </a:prstGeom>
          <a:noFill/>
          <a:ln>
            <a:noFill/>
          </a:ln>
        </p:spPr>
      </p:pic>
      <p:sp>
        <p:nvSpPr>
          <p:cNvPr id="54" name="TextBox 53">
            <a:extLst>
              <a:ext uri="{FF2B5EF4-FFF2-40B4-BE49-F238E27FC236}">
                <a16:creationId xmlns:a16="http://schemas.microsoft.com/office/drawing/2014/main" id="{C7B07FEB-5264-408F-BB67-CCD12A4B16EC}"/>
              </a:ext>
            </a:extLst>
          </p:cNvPr>
          <p:cNvSpPr txBox="1"/>
          <p:nvPr/>
        </p:nvSpPr>
        <p:spPr>
          <a:xfrm>
            <a:off x="2361243" y="1354898"/>
            <a:ext cx="2060876"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Enoch </a:t>
            </a:r>
            <a:r>
              <a:rPr lang="en-US" sz="1400" b="1" i="0" u="none" strike="noStrike" err="1">
                <a:solidFill>
                  <a:srgbClr val="000000"/>
                </a:solidFill>
                <a:effectLst/>
                <a:latin typeface="Calibri" panose="020F0502020204030204" pitchFamily="34" charset="0"/>
              </a:rPr>
              <a:t>Ng’oma</a:t>
            </a:r>
            <a:r>
              <a:rPr lang="en-US" sz="1400" b="1" i="0" u="none" strike="noStrike">
                <a:solidFill>
                  <a:srgbClr val="000000"/>
                </a:solidFill>
                <a:effectLst/>
                <a:latin typeface="Calibri" panose="020F0502020204030204" pitchFamily="34" charset="0"/>
              </a:rPr>
              <a:t>, </a:t>
            </a:r>
            <a:r>
              <a:rPr lang="en-US" sz="1400" b="0" i="1" u="none" strike="noStrike">
                <a:solidFill>
                  <a:srgbClr val="000000"/>
                </a:solidFill>
                <a:effectLst/>
                <a:latin typeface="Calibri" panose="020F0502020204030204" pitchFamily="34" charset="0"/>
              </a:rPr>
              <a:t>Asst. Prof.</a:t>
            </a:r>
            <a:r>
              <a:rPr lang="en-US" sz="1400" i="1"/>
              <a:t> </a:t>
            </a:r>
          </a:p>
          <a:p>
            <a:pPr algn="ctr"/>
            <a:r>
              <a:rPr lang="en-US" sz="1400" b="0" i="1" u="none" strike="noStrike">
                <a:solidFill>
                  <a:srgbClr val="000000"/>
                </a:solidFill>
                <a:effectLst/>
                <a:latin typeface="Calibri" panose="020F0502020204030204" pitchFamily="34" charset="0"/>
              </a:rPr>
              <a:t>Biological Science</a:t>
            </a:r>
          </a:p>
          <a:p>
            <a:pPr algn="ctr"/>
            <a:r>
              <a:rPr lang="en-US" sz="1400"/>
              <a:t>Friedrich Schiller University Jena</a:t>
            </a:r>
          </a:p>
        </p:txBody>
      </p:sp>
      <p:pic>
        <p:nvPicPr>
          <p:cNvPr id="60" name="Picture 59">
            <a:extLst>
              <a:ext uri="{FF2B5EF4-FFF2-40B4-BE49-F238E27FC236}">
                <a16:creationId xmlns:a16="http://schemas.microsoft.com/office/drawing/2014/main" id="{344ADFFE-F583-477C-B489-5F97310783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09108" y="916912"/>
            <a:ext cx="328282" cy="365760"/>
          </a:xfrm>
          <a:prstGeom prst="rect">
            <a:avLst/>
          </a:prstGeom>
        </p:spPr>
      </p:pic>
      <p:pic>
        <p:nvPicPr>
          <p:cNvPr id="64" name="Picture 63">
            <a:extLst>
              <a:ext uri="{FF2B5EF4-FFF2-40B4-BE49-F238E27FC236}">
                <a16:creationId xmlns:a16="http://schemas.microsoft.com/office/drawing/2014/main" id="{BFF32CF5-87B2-43C6-B530-5086BC6418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1747" y="934969"/>
            <a:ext cx="328282" cy="365760"/>
          </a:xfrm>
          <a:prstGeom prst="rect">
            <a:avLst/>
          </a:prstGeom>
        </p:spPr>
      </p:pic>
      <p:sp>
        <p:nvSpPr>
          <p:cNvPr id="2" name="Slide Number Placeholder 1">
            <a:extLst>
              <a:ext uri="{FF2B5EF4-FFF2-40B4-BE49-F238E27FC236}">
                <a16:creationId xmlns:a16="http://schemas.microsoft.com/office/drawing/2014/main" id="{62E14CEF-9C7F-48C7-9EE5-903F92418F20}"/>
              </a:ext>
            </a:extLst>
          </p:cNvPr>
          <p:cNvSpPr>
            <a:spLocks noGrp="1"/>
          </p:cNvSpPr>
          <p:nvPr>
            <p:ph type="sldNum" sz="quarter" idx="12"/>
          </p:nvPr>
        </p:nvSpPr>
        <p:spPr>
          <a:xfrm>
            <a:off x="8690112" y="6356350"/>
            <a:ext cx="2743200" cy="365125"/>
          </a:xfrm>
        </p:spPr>
        <p:txBody>
          <a:bodyPr/>
          <a:lstStyle/>
          <a:p>
            <a:fld id="{C6C19187-0210-4CC7-AE51-7FFB2AB55339}" type="slidenum">
              <a:rPr lang="en-US" smtClean="0"/>
              <a:t>5</a:t>
            </a:fld>
            <a:endParaRPr lang="en-US"/>
          </a:p>
        </p:txBody>
      </p:sp>
      <p:sp>
        <p:nvSpPr>
          <p:cNvPr id="36" name="TextBox 35">
            <a:extLst>
              <a:ext uri="{FF2B5EF4-FFF2-40B4-BE49-F238E27FC236}">
                <a16:creationId xmlns:a16="http://schemas.microsoft.com/office/drawing/2014/main" id="{51A446DD-46C9-47C0-9C2D-6DB6BAB97D0F}"/>
              </a:ext>
            </a:extLst>
          </p:cNvPr>
          <p:cNvSpPr txBox="1"/>
          <p:nvPr/>
        </p:nvSpPr>
        <p:spPr>
          <a:xfrm>
            <a:off x="-60048" y="5786166"/>
            <a:ext cx="2411034" cy="954107"/>
          </a:xfrm>
          <a:prstGeom prst="rect">
            <a:avLst/>
          </a:prstGeom>
          <a:noFill/>
        </p:spPr>
        <p:txBody>
          <a:bodyPr wrap="square">
            <a:spAutoFit/>
          </a:bodyPr>
          <a:lstStyle/>
          <a:p>
            <a:pPr algn="ctr"/>
            <a:r>
              <a:rPr lang="fr-FR" sz="1400" b="1" i="0" u="none" strike="noStrike">
                <a:solidFill>
                  <a:srgbClr val="000000"/>
                </a:solidFill>
                <a:effectLst/>
                <a:latin typeface="Calibri" panose="020F0502020204030204" pitchFamily="34" charset="0"/>
              </a:rPr>
              <a:t>Xing Song, </a:t>
            </a:r>
            <a:r>
              <a:rPr lang="fr-FR" sz="1400" b="0" i="1" u="none" strike="noStrike" err="1">
                <a:solidFill>
                  <a:srgbClr val="000000"/>
                </a:solidFill>
                <a:effectLst/>
                <a:latin typeface="Calibri" panose="020F0502020204030204" pitchFamily="34" charset="0"/>
              </a:rPr>
              <a:t>Asst</a:t>
            </a:r>
            <a:r>
              <a:rPr lang="fr-FR" sz="1400" b="0" i="1" u="none" strike="noStrike">
                <a:solidFill>
                  <a:srgbClr val="000000"/>
                </a:solidFill>
                <a:effectLst/>
                <a:latin typeface="Calibri" panose="020F0502020204030204" pitchFamily="34" charset="0"/>
              </a:rPr>
              <a:t>. Prof.</a:t>
            </a:r>
            <a:endParaRPr lang="fr-FR" sz="1400" i="1"/>
          </a:p>
          <a:p>
            <a:pPr algn="ctr"/>
            <a:r>
              <a:rPr lang="fr-FR" sz="1400" b="0" i="1" u="none" strike="noStrike">
                <a:solidFill>
                  <a:srgbClr val="000000"/>
                </a:solidFill>
                <a:effectLst/>
                <a:latin typeface="Calibri" panose="020F0502020204030204" pitchFamily="34" charset="0"/>
              </a:rPr>
              <a:t>Health Management and </a:t>
            </a:r>
            <a:r>
              <a:rPr lang="fr-FR" sz="1400" b="0" i="1" u="none" strike="noStrike" err="1">
                <a:solidFill>
                  <a:srgbClr val="000000"/>
                </a:solidFill>
                <a:effectLst/>
                <a:latin typeface="Calibri" panose="020F0502020204030204" pitchFamily="34" charset="0"/>
              </a:rPr>
              <a:t>Informatics</a:t>
            </a:r>
            <a:endParaRPr lang="fr-FR" sz="1400" b="0" i="1" u="none" strike="noStrike">
              <a:solidFill>
                <a:srgbClr val="000000"/>
              </a:solidFill>
              <a:effectLst/>
              <a:latin typeface="Calibri" panose="020F0502020204030204" pitchFamily="34" charset="0"/>
            </a:endParaRPr>
          </a:p>
          <a:p>
            <a:pPr algn="ctr"/>
            <a:r>
              <a:rPr lang="fr-FR" sz="1400">
                <a:solidFill>
                  <a:srgbClr val="000000"/>
                </a:solidFill>
                <a:latin typeface="Calibri" panose="020F0502020204030204" pitchFamily="34" charset="0"/>
              </a:rPr>
              <a:t>UMKC</a:t>
            </a:r>
          </a:p>
        </p:txBody>
      </p:sp>
      <p:pic>
        <p:nvPicPr>
          <p:cNvPr id="1028" name="Picture 4">
            <a:extLst>
              <a:ext uri="{FF2B5EF4-FFF2-40B4-BE49-F238E27FC236}">
                <a16:creationId xmlns:a16="http://schemas.microsoft.com/office/drawing/2014/main" id="{4C81CDFD-AEB7-4F28-A614-43A3E3DED2A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068044" y="181797"/>
            <a:ext cx="1188720" cy="1188720"/>
          </a:xfrm>
          <a:prstGeom prst="ellipse">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5F30514D-7E5E-43CA-B8A5-D2E08C0C603C}"/>
              </a:ext>
            </a:extLst>
          </p:cNvPr>
          <p:cNvSpPr txBox="1"/>
          <p:nvPr/>
        </p:nvSpPr>
        <p:spPr>
          <a:xfrm>
            <a:off x="9550112" y="1355091"/>
            <a:ext cx="2330985" cy="954107"/>
          </a:xfrm>
          <a:prstGeom prst="rect">
            <a:avLst/>
          </a:prstGeom>
          <a:noFill/>
        </p:spPr>
        <p:txBody>
          <a:bodyPr wrap="square">
            <a:spAutoFit/>
          </a:bodyPr>
          <a:lstStyle/>
          <a:p>
            <a:pPr algn="ctr"/>
            <a:r>
              <a:rPr lang="en-US" sz="1400" b="1" i="0">
                <a:solidFill>
                  <a:srgbClr val="231F20"/>
                </a:solidFill>
                <a:effectLst/>
                <a:latin typeface="proxima-nova"/>
              </a:rPr>
              <a:t>Jorge Gomez-</a:t>
            </a:r>
            <a:r>
              <a:rPr lang="en-US" sz="1400" b="1">
                <a:solidFill>
                  <a:srgbClr val="231F20"/>
                </a:solidFill>
                <a:latin typeface="proxima-nova"/>
              </a:rPr>
              <a:t>G</a:t>
            </a:r>
            <a:r>
              <a:rPr lang="en-US" sz="1400" b="1" i="0">
                <a:solidFill>
                  <a:srgbClr val="231F20"/>
                </a:solidFill>
                <a:effectLst/>
                <a:latin typeface="proxima-nova"/>
              </a:rPr>
              <a:t>utierrez</a:t>
            </a:r>
            <a:r>
              <a:rPr lang="en-US" sz="1400" b="1" i="0" u="none" strike="noStrike">
                <a:solidFill>
                  <a:srgbClr val="000000"/>
                </a:solidFill>
                <a:effectLst/>
                <a:latin typeface="Calibri" panose="020F0502020204030204" pitchFamily="34" charset="0"/>
              </a:rPr>
              <a:t>,</a:t>
            </a:r>
            <a:r>
              <a:rPr lang="en-US" sz="1400" b="1"/>
              <a:t> </a:t>
            </a:r>
          </a:p>
          <a:p>
            <a:pPr algn="ctr"/>
            <a:r>
              <a:rPr lang="en-US" sz="1400" b="0" i="1" u="none" strike="noStrike">
                <a:solidFill>
                  <a:srgbClr val="000000"/>
                </a:solidFill>
                <a:effectLst/>
                <a:latin typeface="Calibri" panose="020F0502020204030204" pitchFamily="34" charset="0"/>
              </a:rPr>
              <a:t>Assoc. Prof.</a:t>
            </a:r>
            <a:endParaRPr lang="en-US" sz="1400" i="1"/>
          </a:p>
          <a:p>
            <a:pPr algn="ctr"/>
            <a:r>
              <a:rPr lang="en-US" sz="1400" b="0" i="1" u="none" strike="noStrike">
                <a:solidFill>
                  <a:srgbClr val="000000"/>
                </a:solidFill>
                <a:effectLst/>
                <a:latin typeface="Calibri" panose="020F0502020204030204" pitchFamily="34" charset="0"/>
              </a:rPr>
              <a:t>Child Health Administration</a:t>
            </a:r>
          </a:p>
          <a:p>
            <a:pPr algn="ctr"/>
            <a:r>
              <a:rPr lang="en-US" sz="1400">
                <a:solidFill>
                  <a:srgbClr val="000000"/>
                </a:solidFill>
                <a:latin typeface="Calibri" panose="020F0502020204030204" pitchFamily="34" charset="0"/>
              </a:rPr>
              <a:t>University of Nuevo León</a:t>
            </a:r>
            <a:endParaRPr lang="en-US" sz="1400"/>
          </a:p>
        </p:txBody>
      </p:sp>
      <p:pic>
        <p:nvPicPr>
          <p:cNvPr id="42" name="Picture 41">
            <a:extLst>
              <a:ext uri="{FF2B5EF4-FFF2-40B4-BE49-F238E27FC236}">
                <a16:creationId xmlns:a16="http://schemas.microsoft.com/office/drawing/2014/main" id="{7735913F-AF0F-4F4A-B6D3-31A80AF1F5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08863" y="950455"/>
            <a:ext cx="328282" cy="365760"/>
          </a:xfrm>
          <a:prstGeom prst="rect">
            <a:avLst/>
          </a:prstGeom>
        </p:spPr>
      </p:pic>
      <p:sp>
        <p:nvSpPr>
          <p:cNvPr id="43" name="TextBox 42">
            <a:extLst>
              <a:ext uri="{FF2B5EF4-FFF2-40B4-BE49-F238E27FC236}">
                <a16:creationId xmlns:a16="http://schemas.microsoft.com/office/drawing/2014/main" id="{D8A8686A-D4E6-4F89-968D-8655AB35A797}"/>
              </a:ext>
            </a:extLst>
          </p:cNvPr>
          <p:cNvSpPr txBox="1"/>
          <p:nvPr/>
        </p:nvSpPr>
        <p:spPr>
          <a:xfrm>
            <a:off x="20001" y="3594889"/>
            <a:ext cx="2330985" cy="954107"/>
          </a:xfrm>
          <a:prstGeom prst="rect">
            <a:avLst/>
          </a:prstGeom>
          <a:noFill/>
        </p:spPr>
        <p:txBody>
          <a:bodyPr wrap="square">
            <a:spAutoFit/>
          </a:bodyPr>
          <a:lstStyle/>
          <a:p>
            <a:pPr algn="ctr"/>
            <a:r>
              <a:rPr lang="en-US" sz="1400" b="1" i="0">
                <a:solidFill>
                  <a:srgbClr val="231F20"/>
                </a:solidFill>
                <a:effectLst/>
                <a:latin typeface="proxima-nova"/>
              </a:rPr>
              <a:t>Michael C. Stambaugh</a:t>
            </a:r>
            <a:r>
              <a:rPr lang="en-US" sz="1400" b="1" i="0" u="none" strike="noStrike">
                <a:solidFill>
                  <a:srgbClr val="000000"/>
                </a:solidFill>
                <a:effectLst/>
                <a:latin typeface="Calibri" panose="020F0502020204030204" pitchFamily="34" charset="0"/>
              </a:rPr>
              <a:t>,</a:t>
            </a:r>
            <a:r>
              <a:rPr lang="en-US" sz="1400" b="1"/>
              <a:t> </a:t>
            </a:r>
          </a:p>
          <a:p>
            <a:pPr algn="ctr"/>
            <a:r>
              <a:rPr lang="en-US" sz="1400" b="0" i="1" u="none" strike="noStrike">
                <a:solidFill>
                  <a:srgbClr val="000000"/>
                </a:solidFill>
                <a:effectLst/>
                <a:latin typeface="Calibri" panose="020F0502020204030204" pitchFamily="34" charset="0"/>
              </a:rPr>
              <a:t>Assoc. Prof.</a:t>
            </a:r>
            <a:endParaRPr lang="en-US" sz="1400" i="1"/>
          </a:p>
          <a:p>
            <a:pPr algn="ctr"/>
            <a:r>
              <a:rPr lang="en-US" sz="1400" b="0" i="1" u="none" strike="noStrike">
                <a:solidFill>
                  <a:srgbClr val="000000"/>
                </a:solidFill>
                <a:effectLst/>
                <a:latin typeface="Calibri" panose="020F0502020204030204" pitchFamily="34" charset="0"/>
              </a:rPr>
              <a:t>Forestry</a:t>
            </a:r>
          </a:p>
          <a:p>
            <a:pPr algn="ctr"/>
            <a:r>
              <a:rPr lang="en-US" sz="1400">
                <a:solidFill>
                  <a:srgbClr val="000000"/>
                </a:solidFill>
                <a:latin typeface="Calibri" panose="020F0502020204030204" pitchFamily="34" charset="0"/>
              </a:rPr>
              <a:t>MU</a:t>
            </a:r>
            <a:endParaRPr lang="en-US" sz="1400"/>
          </a:p>
        </p:txBody>
      </p:sp>
      <p:pic>
        <p:nvPicPr>
          <p:cNvPr id="1030" name="Picture 6">
            <a:extLst>
              <a:ext uri="{FF2B5EF4-FFF2-40B4-BE49-F238E27FC236}">
                <a16:creationId xmlns:a16="http://schemas.microsoft.com/office/drawing/2014/main" id="{0891CEC6-CB02-4EAC-BC64-BAB797F6310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26031" y="2413170"/>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7D314F82-587A-47F6-A341-7B83D4129F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7851" y="3152001"/>
            <a:ext cx="328282" cy="365760"/>
          </a:xfrm>
          <a:prstGeom prst="rect">
            <a:avLst/>
          </a:prstGeom>
        </p:spPr>
      </p:pic>
      <p:sp>
        <p:nvSpPr>
          <p:cNvPr id="73" name="TextBox 72">
            <a:extLst>
              <a:ext uri="{FF2B5EF4-FFF2-40B4-BE49-F238E27FC236}">
                <a16:creationId xmlns:a16="http://schemas.microsoft.com/office/drawing/2014/main" id="{8D618807-9630-4606-9FFD-2712D31C1795}"/>
              </a:ext>
            </a:extLst>
          </p:cNvPr>
          <p:cNvSpPr txBox="1"/>
          <p:nvPr/>
        </p:nvSpPr>
        <p:spPr>
          <a:xfrm>
            <a:off x="2130233" y="3594889"/>
            <a:ext cx="2330985" cy="954107"/>
          </a:xfrm>
          <a:prstGeom prst="rect">
            <a:avLst/>
          </a:prstGeom>
          <a:noFill/>
        </p:spPr>
        <p:txBody>
          <a:bodyPr wrap="square" lIns="91440" tIns="45720" rIns="91440" bIns="45720" anchor="t">
            <a:spAutoFit/>
          </a:bodyPr>
          <a:lstStyle/>
          <a:p>
            <a:pPr algn="ctr"/>
            <a:r>
              <a:rPr lang="en-US" sz="1400" b="1" i="0">
                <a:solidFill>
                  <a:srgbClr val="231F20"/>
                </a:solidFill>
                <a:effectLst/>
                <a:latin typeface="proxima-nova"/>
              </a:rPr>
              <a:t>Anne Sales, </a:t>
            </a:r>
            <a:r>
              <a:rPr lang="en-US" sz="1400" b="0" i="1" u="none" strike="noStrike">
                <a:solidFill>
                  <a:srgbClr val="000000"/>
                </a:solidFill>
                <a:effectLst/>
                <a:latin typeface="Calibri"/>
                <a:cs typeface="Calibri"/>
              </a:rPr>
              <a:t>Prof.</a:t>
            </a:r>
            <a:endParaRPr lang="en-US" sz="1400" i="1">
              <a:latin typeface="Calibri"/>
              <a:cs typeface="Calibri"/>
            </a:endParaRPr>
          </a:p>
          <a:p>
            <a:pPr algn="ctr"/>
            <a:r>
              <a:rPr lang="en-US" sz="1400" i="1">
                <a:solidFill>
                  <a:srgbClr val="000000"/>
                </a:solidFill>
                <a:latin typeface="Calibri" panose="020F0502020204030204"/>
                <a:cs typeface="Calibri" panose="020F0502020204030204"/>
              </a:rPr>
              <a:t>Nursing</a:t>
            </a:r>
            <a:endParaRPr lang="en-US" sz="1400" b="0" i="1" u="none" strike="noStrike">
              <a:solidFill>
                <a:srgbClr val="000000"/>
              </a:solidFill>
              <a:effectLst/>
              <a:latin typeface="Calibri" panose="020F0502020204030204" pitchFamily="34" charset="0"/>
              <a:cs typeface="Calibri" panose="020F0502020204030204"/>
            </a:endParaRPr>
          </a:p>
          <a:p>
            <a:pPr algn="ctr"/>
            <a:r>
              <a:rPr lang="en-US" sz="1400">
                <a:solidFill>
                  <a:srgbClr val="000000"/>
                </a:solidFill>
                <a:latin typeface="Calibri"/>
                <a:cs typeface="Calibri"/>
              </a:rPr>
              <a:t>University of Minnesota</a:t>
            </a:r>
          </a:p>
          <a:p>
            <a:pPr algn="ctr"/>
            <a:r>
              <a:rPr lang="en-US" sz="1200">
                <a:solidFill>
                  <a:srgbClr val="000000"/>
                </a:solidFill>
                <a:latin typeface="Calibri"/>
                <a:cs typeface="Calibri"/>
              </a:rPr>
              <a:t>(University of Michigan)</a:t>
            </a:r>
          </a:p>
        </p:txBody>
      </p:sp>
      <p:pic>
        <p:nvPicPr>
          <p:cNvPr id="1038" name="Picture 14">
            <a:extLst>
              <a:ext uri="{FF2B5EF4-FFF2-40B4-BE49-F238E27FC236}">
                <a16:creationId xmlns:a16="http://schemas.microsoft.com/office/drawing/2014/main" id="{E0D4DE8D-B255-44FD-A70E-FB6E8C2F098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630115" y="2413170"/>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5C8708EC-B078-4657-8C1E-479252B3C6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54694" y="3152001"/>
            <a:ext cx="328282" cy="365760"/>
          </a:xfrm>
          <a:prstGeom prst="rect">
            <a:avLst/>
          </a:prstGeom>
        </p:spPr>
      </p:pic>
      <p:pic>
        <p:nvPicPr>
          <p:cNvPr id="4" name="Picture 4">
            <a:extLst>
              <a:ext uri="{FF2B5EF4-FFF2-40B4-BE49-F238E27FC236}">
                <a16:creationId xmlns:a16="http://schemas.microsoft.com/office/drawing/2014/main" id="{CA1653D8-983B-4131-9275-0EB25BE4119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51109" y="4587507"/>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65E83634-97EB-43FA-9730-3BACA0B746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4784" y="5361009"/>
            <a:ext cx="328282" cy="365760"/>
          </a:xfrm>
          <a:prstGeom prst="rect">
            <a:avLst/>
          </a:prstGeom>
        </p:spPr>
      </p:pic>
      <p:sp>
        <p:nvSpPr>
          <p:cNvPr id="58" name="TextBox 57">
            <a:extLst>
              <a:ext uri="{FF2B5EF4-FFF2-40B4-BE49-F238E27FC236}">
                <a16:creationId xmlns:a16="http://schemas.microsoft.com/office/drawing/2014/main" id="{2B1E02E0-C6C0-47C0-99A1-F4E52DB6A12C}"/>
              </a:ext>
            </a:extLst>
          </p:cNvPr>
          <p:cNvSpPr txBox="1"/>
          <p:nvPr/>
        </p:nvSpPr>
        <p:spPr>
          <a:xfrm>
            <a:off x="4575138" y="3600184"/>
            <a:ext cx="2070138" cy="923330"/>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Paul Carney, </a:t>
            </a:r>
            <a:r>
              <a:rPr lang="en-US" sz="1400" i="1" u="none" strike="noStrike">
                <a:solidFill>
                  <a:srgbClr val="000000"/>
                </a:solidFill>
                <a:effectLst/>
                <a:latin typeface="Calibri" panose="020F0502020204030204" pitchFamily="34" charset="0"/>
              </a:rPr>
              <a:t>Prof. </a:t>
            </a:r>
            <a:r>
              <a:rPr lang="en-US" sz="1400" i="1"/>
              <a:t> </a:t>
            </a:r>
          </a:p>
          <a:p>
            <a:pPr algn="ctr"/>
            <a:r>
              <a:rPr lang="en-US" sz="1400" b="0" i="1" u="none" strike="noStrike">
                <a:solidFill>
                  <a:srgbClr val="000000"/>
                </a:solidFill>
                <a:effectLst/>
                <a:latin typeface="Calibri" panose="020F0502020204030204" pitchFamily="34" charset="0"/>
              </a:rPr>
              <a:t>Child Health- Neurology</a:t>
            </a:r>
          </a:p>
          <a:p>
            <a:pPr algn="ctr"/>
            <a:r>
              <a:rPr lang="en-US" sz="1400"/>
              <a:t>Universidad de Valparaiso</a:t>
            </a:r>
          </a:p>
          <a:p>
            <a:pPr algn="ctr"/>
            <a:r>
              <a:rPr lang="en-US" sz="1200"/>
              <a:t>(UNC Chapel Hill)</a:t>
            </a:r>
          </a:p>
        </p:txBody>
      </p:sp>
      <p:pic>
        <p:nvPicPr>
          <p:cNvPr id="59" name="Picture 58">
            <a:extLst>
              <a:ext uri="{FF2B5EF4-FFF2-40B4-BE49-F238E27FC236}">
                <a16:creationId xmlns:a16="http://schemas.microsoft.com/office/drawing/2014/main" id="{8BFF1E8B-9474-4970-A43F-09D8D0CF083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46504" y="2413170"/>
            <a:ext cx="1188720" cy="1188720"/>
          </a:xfrm>
          <a:prstGeom prst="ellipse">
            <a:avLst/>
          </a:prstGeom>
        </p:spPr>
      </p:pic>
      <p:pic>
        <p:nvPicPr>
          <p:cNvPr id="61" name="Picture 60">
            <a:extLst>
              <a:ext uri="{FF2B5EF4-FFF2-40B4-BE49-F238E27FC236}">
                <a16:creationId xmlns:a16="http://schemas.microsoft.com/office/drawing/2014/main" id="{FF8D60D2-0BE2-40DE-8967-8497EA1715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7664" y="3152001"/>
            <a:ext cx="328282" cy="365760"/>
          </a:xfrm>
          <a:prstGeom prst="rect">
            <a:avLst/>
          </a:prstGeom>
        </p:spPr>
      </p:pic>
      <p:pic>
        <p:nvPicPr>
          <p:cNvPr id="62" name="Picture 61">
            <a:extLst>
              <a:ext uri="{FF2B5EF4-FFF2-40B4-BE49-F238E27FC236}">
                <a16:creationId xmlns:a16="http://schemas.microsoft.com/office/drawing/2014/main" id="{46D049AB-9510-4994-8B96-E5F9FDBC58FD}"/>
              </a:ext>
            </a:extLst>
          </p:cNvPr>
          <p:cNvPicPr/>
          <p:nvPr/>
        </p:nvPicPr>
        <p:blipFill rotWithShape="1">
          <a:blip r:embed="rId12" cstate="screen">
            <a:extLst>
              <a:ext uri="{28A0092B-C50C-407E-A947-70E740481C1C}">
                <a14:useLocalDpi xmlns:a14="http://schemas.microsoft.com/office/drawing/2010/main"/>
              </a:ext>
            </a:extLst>
          </a:blip>
          <a:srcRect r="-1044"/>
          <a:stretch/>
        </p:blipFill>
        <p:spPr bwMode="auto">
          <a:xfrm>
            <a:off x="2727730" y="4587507"/>
            <a:ext cx="1188720" cy="1188720"/>
          </a:xfrm>
          <a:prstGeom prst="ellipse">
            <a:avLst/>
          </a:prstGeom>
          <a:noFill/>
          <a:ln>
            <a:noFill/>
          </a:ln>
        </p:spPr>
      </p:pic>
      <p:sp>
        <p:nvSpPr>
          <p:cNvPr id="63" name="TextBox 62">
            <a:extLst>
              <a:ext uri="{FF2B5EF4-FFF2-40B4-BE49-F238E27FC236}">
                <a16:creationId xmlns:a16="http://schemas.microsoft.com/office/drawing/2014/main" id="{BA7701BA-CE00-4A74-8AED-56C02A14E90B}"/>
              </a:ext>
            </a:extLst>
          </p:cNvPr>
          <p:cNvSpPr txBox="1"/>
          <p:nvPr/>
        </p:nvSpPr>
        <p:spPr>
          <a:xfrm>
            <a:off x="2242616" y="5786166"/>
            <a:ext cx="2195182" cy="923330"/>
          </a:xfrm>
          <a:prstGeom prst="rect">
            <a:avLst/>
          </a:prstGeom>
          <a:noFill/>
        </p:spPr>
        <p:txBody>
          <a:bodyPr wrap="square" lIns="91440" tIns="45720" rIns="91440" bIns="45720" anchor="t">
            <a:spAutoFit/>
          </a:bodyPr>
          <a:lstStyle/>
          <a:p>
            <a:pPr algn="ctr"/>
            <a:r>
              <a:rPr lang="en-US" sz="1400" b="1" i="0" u="none" strike="noStrike" err="1">
                <a:solidFill>
                  <a:srgbClr val="000000"/>
                </a:solidFill>
                <a:effectLst/>
                <a:latin typeface="Calibri"/>
                <a:cs typeface="Calibri"/>
              </a:rPr>
              <a:t>Jullie</a:t>
            </a:r>
            <a:r>
              <a:rPr lang="en-US" sz="1400" b="1" i="0" u="none" strike="noStrike">
                <a:solidFill>
                  <a:srgbClr val="000000"/>
                </a:solidFill>
                <a:effectLst/>
                <a:latin typeface="Calibri"/>
                <a:cs typeface="Calibri"/>
              </a:rPr>
              <a:t> Pan, </a:t>
            </a:r>
            <a:r>
              <a:rPr lang="en-US" sz="1400" b="0" i="1" u="none" strike="noStrike">
                <a:solidFill>
                  <a:srgbClr val="000000"/>
                </a:solidFill>
                <a:effectLst/>
                <a:latin typeface="Calibri"/>
                <a:cs typeface="Calibri"/>
              </a:rPr>
              <a:t>Asst. Prof.</a:t>
            </a:r>
            <a:r>
              <a:rPr lang="en-US" sz="1400" i="1"/>
              <a:t> </a:t>
            </a:r>
          </a:p>
          <a:p>
            <a:pPr algn="ctr"/>
            <a:r>
              <a:rPr lang="en-US" sz="1400" b="0" i="1" u="none" strike="noStrike">
                <a:solidFill>
                  <a:srgbClr val="000000"/>
                </a:solidFill>
                <a:effectLst/>
                <a:latin typeface="Calibri"/>
                <a:cs typeface="Calibri"/>
              </a:rPr>
              <a:t>Radiology</a:t>
            </a:r>
          </a:p>
          <a:p>
            <a:pPr algn="ctr"/>
            <a:r>
              <a:rPr lang="en-US" sz="1400">
                <a:solidFill>
                  <a:srgbClr val="000000"/>
                </a:solidFill>
                <a:latin typeface="Calibri"/>
                <a:cs typeface="Calibri"/>
              </a:rPr>
              <a:t>Yale University</a:t>
            </a:r>
          </a:p>
          <a:p>
            <a:pPr algn="ctr"/>
            <a:r>
              <a:rPr lang="en-US" sz="1200">
                <a:solidFill>
                  <a:srgbClr val="000000"/>
                </a:solidFill>
                <a:latin typeface="Calibri"/>
                <a:cs typeface="Calibri"/>
              </a:rPr>
              <a:t>(University of Pittsburg</a:t>
            </a:r>
            <a:r>
              <a:rPr lang="en-US" sz="1200">
                <a:latin typeface="Calibri"/>
                <a:cs typeface="Calibri"/>
              </a:rPr>
              <a:t>h</a:t>
            </a:r>
            <a:r>
              <a:rPr lang="en-US" sz="1200">
                <a:solidFill>
                  <a:srgbClr val="000000"/>
                </a:solidFill>
                <a:latin typeface="Calibri"/>
                <a:cs typeface="Calibri"/>
              </a:rPr>
              <a:t> MRRC)</a:t>
            </a:r>
          </a:p>
        </p:txBody>
      </p:sp>
      <p:pic>
        <p:nvPicPr>
          <p:cNvPr id="66" name="Picture 65">
            <a:extLst>
              <a:ext uri="{FF2B5EF4-FFF2-40B4-BE49-F238E27FC236}">
                <a16:creationId xmlns:a16="http://schemas.microsoft.com/office/drawing/2014/main" id="{57EE153E-8B80-4D1F-AA02-EEEB90F86A92}"/>
              </a:ext>
            </a:extLst>
          </p:cNvPr>
          <p:cNvPicPr/>
          <p:nvPr/>
        </p:nvPicPr>
        <p:blipFill rotWithShape="1">
          <a:blip r:embed="rId13" cstate="screen">
            <a:extLst>
              <a:ext uri="{28A0092B-C50C-407E-A947-70E740481C1C}">
                <a14:useLocalDpi xmlns:a14="http://schemas.microsoft.com/office/drawing/2010/main"/>
              </a:ext>
            </a:extLst>
          </a:blip>
          <a:srcRect/>
          <a:stretch/>
        </p:blipFill>
        <p:spPr bwMode="auto">
          <a:xfrm>
            <a:off x="5044519" y="4587507"/>
            <a:ext cx="1188720" cy="1188720"/>
          </a:xfrm>
          <a:prstGeom prst="ellipse">
            <a:avLst/>
          </a:prstGeom>
          <a:noFill/>
          <a:ln>
            <a:noFill/>
          </a:ln>
        </p:spPr>
      </p:pic>
      <p:sp>
        <p:nvSpPr>
          <p:cNvPr id="67" name="TextBox 66">
            <a:extLst>
              <a:ext uri="{FF2B5EF4-FFF2-40B4-BE49-F238E27FC236}">
                <a16:creationId xmlns:a16="http://schemas.microsoft.com/office/drawing/2014/main" id="{BDB74FE1-4581-48BF-AD10-9C27EBA2D7A1}"/>
              </a:ext>
            </a:extLst>
          </p:cNvPr>
          <p:cNvSpPr txBox="1"/>
          <p:nvPr/>
        </p:nvSpPr>
        <p:spPr>
          <a:xfrm>
            <a:off x="4598563" y="5786166"/>
            <a:ext cx="2195183"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Ai-Ling Lin, </a:t>
            </a:r>
            <a:r>
              <a:rPr lang="en-US" sz="1400" i="1" u="none" strike="noStrike">
                <a:solidFill>
                  <a:srgbClr val="000000"/>
                </a:solidFill>
                <a:effectLst/>
                <a:latin typeface="Calibri" panose="020F0502020204030204" pitchFamily="34" charset="0"/>
              </a:rPr>
              <a:t>Assoc. Prof.</a:t>
            </a:r>
            <a:r>
              <a:rPr lang="en-US" sz="1400" b="1"/>
              <a:t> </a:t>
            </a:r>
          </a:p>
          <a:p>
            <a:pPr algn="ctr"/>
            <a:r>
              <a:rPr lang="en-US" sz="1400" b="0" i="1" u="none" strike="noStrike">
                <a:solidFill>
                  <a:srgbClr val="000000"/>
                </a:solidFill>
                <a:effectLst/>
                <a:latin typeface="Calibri" panose="020F0502020204030204" pitchFamily="34" charset="0"/>
              </a:rPr>
              <a:t>Radiology</a:t>
            </a:r>
          </a:p>
          <a:p>
            <a:pPr algn="ctr"/>
            <a:r>
              <a:rPr lang="en-US" sz="1400">
                <a:solidFill>
                  <a:srgbClr val="000000"/>
                </a:solidFill>
                <a:latin typeface="Calibri" panose="020F0502020204030204" pitchFamily="34" charset="0"/>
              </a:rPr>
              <a:t>UT Health San Antonio </a:t>
            </a:r>
          </a:p>
          <a:p>
            <a:pPr algn="ctr"/>
            <a:r>
              <a:rPr lang="en-US" sz="1200">
                <a:solidFill>
                  <a:srgbClr val="000000"/>
                </a:solidFill>
                <a:latin typeface="Calibri" panose="020F0502020204030204" pitchFamily="34" charset="0"/>
              </a:rPr>
              <a:t>(University of Kentucky)</a:t>
            </a:r>
            <a:endParaRPr lang="en-US" sz="1200"/>
          </a:p>
        </p:txBody>
      </p:sp>
      <p:pic>
        <p:nvPicPr>
          <p:cNvPr id="70" name="Picture 69">
            <a:extLst>
              <a:ext uri="{FF2B5EF4-FFF2-40B4-BE49-F238E27FC236}">
                <a16:creationId xmlns:a16="http://schemas.microsoft.com/office/drawing/2014/main" id="{5D3E0469-14BC-4038-BBED-141D59FF0EC8}"/>
              </a:ext>
            </a:extLst>
          </p:cNvPr>
          <p:cNvPicPr/>
          <p:nvPr/>
        </p:nvPicPr>
        <p:blipFill rotWithShape="1">
          <a:blip r:embed="rId14" cstate="screen">
            <a:extLst>
              <a:ext uri="{28A0092B-C50C-407E-A947-70E740481C1C}">
                <a14:useLocalDpi xmlns:a14="http://schemas.microsoft.com/office/drawing/2010/main"/>
              </a:ext>
            </a:extLst>
          </a:blip>
          <a:srcRect/>
          <a:stretch/>
        </p:blipFill>
        <p:spPr bwMode="auto">
          <a:xfrm>
            <a:off x="7594467" y="4587507"/>
            <a:ext cx="1188720" cy="1188720"/>
          </a:xfrm>
          <a:prstGeom prst="ellipse">
            <a:avLst/>
          </a:prstGeom>
          <a:noFill/>
          <a:ln>
            <a:noFill/>
          </a:ln>
        </p:spPr>
      </p:pic>
      <p:sp>
        <p:nvSpPr>
          <p:cNvPr id="72" name="TextBox 71">
            <a:extLst>
              <a:ext uri="{FF2B5EF4-FFF2-40B4-BE49-F238E27FC236}">
                <a16:creationId xmlns:a16="http://schemas.microsoft.com/office/drawing/2014/main" id="{7497DE63-DCAA-433E-B0FA-E37FEFC0E475}"/>
              </a:ext>
            </a:extLst>
          </p:cNvPr>
          <p:cNvSpPr txBox="1"/>
          <p:nvPr/>
        </p:nvSpPr>
        <p:spPr>
          <a:xfrm>
            <a:off x="6844841" y="5786166"/>
            <a:ext cx="2603732" cy="923330"/>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Akhil Srivastava, </a:t>
            </a:r>
            <a:r>
              <a:rPr lang="en-US" sz="1400" i="1" u="none" strike="noStrike">
                <a:solidFill>
                  <a:srgbClr val="000000"/>
                </a:solidFill>
                <a:effectLst/>
                <a:latin typeface="Calibri" panose="020F0502020204030204" pitchFamily="34" charset="0"/>
              </a:rPr>
              <a:t>Assoc. Prof.</a:t>
            </a:r>
            <a:r>
              <a:rPr lang="en-US" sz="1400" b="1"/>
              <a:t> </a:t>
            </a:r>
          </a:p>
          <a:p>
            <a:pPr algn="ctr"/>
            <a:r>
              <a:rPr lang="en-US" sz="1400" i="1">
                <a:solidFill>
                  <a:srgbClr val="000000"/>
                </a:solidFill>
                <a:latin typeface="Calibri" panose="020F0502020204030204" pitchFamily="34" charset="0"/>
              </a:rPr>
              <a:t>Anatomic Pathology</a:t>
            </a:r>
          </a:p>
          <a:p>
            <a:pPr algn="ctr"/>
            <a:r>
              <a:rPr lang="en-US" sz="1400">
                <a:solidFill>
                  <a:srgbClr val="000000"/>
                </a:solidFill>
                <a:latin typeface="Calibri" panose="020F0502020204030204" pitchFamily="34" charset="0"/>
              </a:rPr>
              <a:t>University of Hawai’i at </a:t>
            </a:r>
            <a:r>
              <a:rPr lang="en-US" sz="1400" err="1">
                <a:solidFill>
                  <a:srgbClr val="000000"/>
                </a:solidFill>
                <a:latin typeface="Calibri" panose="020F0502020204030204" pitchFamily="34" charset="0"/>
              </a:rPr>
              <a:t>Mānoa</a:t>
            </a:r>
            <a:endParaRPr lang="en-US" sz="1400">
              <a:solidFill>
                <a:srgbClr val="000000"/>
              </a:solidFill>
              <a:latin typeface="Calibri" panose="020F0502020204030204" pitchFamily="34" charset="0"/>
            </a:endParaRPr>
          </a:p>
          <a:p>
            <a:pPr algn="ctr"/>
            <a:r>
              <a:rPr lang="en-US" sz="1200">
                <a:solidFill>
                  <a:srgbClr val="000000"/>
                </a:solidFill>
                <a:latin typeface="Calibri" panose="020F0502020204030204" pitchFamily="34" charset="0"/>
              </a:rPr>
              <a:t>(University of Oklahoma)</a:t>
            </a:r>
            <a:endParaRPr lang="en-US" sz="1200"/>
          </a:p>
        </p:txBody>
      </p:sp>
      <p:pic>
        <p:nvPicPr>
          <p:cNvPr id="77" name="Picture 76">
            <a:extLst>
              <a:ext uri="{FF2B5EF4-FFF2-40B4-BE49-F238E27FC236}">
                <a16:creationId xmlns:a16="http://schemas.microsoft.com/office/drawing/2014/main" id="{CC4ECDC7-F201-4385-B30F-921F67F9CC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0558" y="5361009"/>
            <a:ext cx="328283" cy="365760"/>
          </a:xfrm>
          <a:prstGeom prst="rect">
            <a:avLst/>
          </a:prstGeom>
        </p:spPr>
      </p:pic>
      <p:pic>
        <p:nvPicPr>
          <p:cNvPr id="78" name="Picture 77">
            <a:extLst>
              <a:ext uri="{FF2B5EF4-FFF2-40B4-BE49-F238E27FC236}">
                <a16:creationId xmlns:a16="http://schemas.microsoft.com/office/drawing/2014/main" id="{030B618A-C0E8-4AF9-B305-532532998A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0390" y="5361009"/>
            <a:ext cx="328283" cy="365760"/>
          </a:xfrm>
          <a:prstGeom prst="rect">
            <a:avLst/>
          </a:prstGeom>
        </p:spPr>
      </p:pic>
      <p:pic>
        <p:nvPicPr>
          <p:cNvPr id="80" name="Picture 79">
            <a:extLst>
              <a:ext uri="{FF2B5EF4-FFF2-40B4-BE49-F238E27FC236}">
                <a16:creationId xmlns:a16="http://schemas.microsoft.com/office/drawing/2014/main" id="{FDCFE876-A305-437E-B024-337B182E42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9045" y="5361009"/>
            <a:ext cx="328283" cy="365760"/>
          </a:xfrm>
          <a:prstGeom prst="rect">
            <a:avLst/>
          </a:prstGeom>
        </p:spPr>
      </p:pic>
      <p:pic>
        <p:nvPicPr>
          <p:cNvPr id="85" name="Picture 16" descr="Dr. Russell Waitman, PhD">
            <a:extLst>
              <a:ext uri="{FF2B5EF4-FFF2-40B4-BE49-F238E27FC236}">
                <a16:creationId xmlns:a16="http://schemas.microsoft.com/office/drawing/2014/main" id="{D2BFF311-CACF-40EB-ABAD-95F486E17359}"/>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068044" y="2413170"/>
            <a:ext cx="1188720" cy="1188720"/>
          </a:xfrm>
          <a:prstGeom prst="ellipse">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02753BD1-710E-4166-906B-8C099CBB4256}"/>
              </a:ext>
            </a:extLst>
          </p:cNvPr>
          <p:cNvSpPr txBox="1"/>
          <p:nvPr/>
        </p:nvSpPr>
        <p:spPr>
          <a:xfrm>
            <a:off x="9270454" y="3612057"/>
            <a:ext cx="2743199" cy="923330"/>
          </a:xfrm>
          <a:prstGeom prst="rect">
            <a:avLst/>
          </a:prstGeom>
          <a:noFill/>
        </p:spPr>
        <p:txBody>
          <a:bodyPr wrap="square" lIns="91440" tIns="45720" rIns="91440" bIns="45720" anchor="t">
            <a:spAutoFit/>
          </a:bodyPr>
          <a:lstStyle/>
          <a:p>
            <a:pPr algn="ctr"/>
            <a:r>
              <a:rPr lang="en-US" sz="1400" b="1" i="0" u="none" strike="noStrike" dirty="0">
                <a:solidFill>
                  <a:srgbClr val="000000"/>
                </a:solidFill>
                <a:effectLst/>
                <a:latin typeface="Calibri"/>
                <a:cs typeface="Calibri"/>
              </a:rPr>
              <a:t>Russ Waitman,</a:t>
            </a:r>
            <a:r>
              <a:rPr lang="en-US" sz="1400" i="1" u="none" strike="noStrike" dirty="0">
                <a:solidFill>
                  <a:srgbClr val="000000"/>
                </a:solidFill>
                <a:effectLst/>
                <a:latin typeface="Calibri"/>
                <a:cs typeface="Calibri"/>
              </a:rPr>
              <a:t> Prof.</a:t>
            </a:r>
            <a:r>
              <a:rPr lang="en-US" sz="1400" i="1" dirty="0">
                <a:solidFill>
                  <a:srgbClr val="000000"/>
                </a:solidFill>
                <a:latin typeface="Calibri"/>
                <a:cs typeface="Calibri"/>
              </a:rPr>
              <a:t> </a:t>
            </a:r>
            <a:r>
              <a:rPr lang="en-US" sz="1400" i="1" dirty="0"/>
              <a:t> </a:t>
            </a:r>
            <a:endParaRPr lang="en-US" sz="1400" i="1"/>
          </a:p>
          <a:p>
            <a:pPr algn="ctr"/>
            <a:r>
              <a:rPr lang="en-US" sz="1400" b="0" i="1" u="none" strike="noStrike" dirty="0">
                <a:solidFill>
                  <a:srgbClr val="000000"/>
                </a:solidFill>
                <a:effectLst/>
                <a:latin typeface="Calibri"/>
                <a:cs typeface="Calibri"/>
              </a:rPr>
              <a:t>Health Management &amp; Informatics</a:t>
            </a:r>
          </a:p>
          <a:p>
            <a:pPr algn="ctr"/>
            <a:r>
              <a:rPr lang="en-US" sz="1400" dirty="0"/>
              <a:t>Vanderbilt University</a:t>
            </a:r>
            <a:endParaRPr lang="en-US" dirty="0"/>
          </a:p>
          <a:p>
            <a:pPr algn="ctr"/>
            <a:r>
              <a:rPr lang="en-US" sz="1200" dirty="0"/>
              <a:t>(University of Kansas Medical Center)</a:t>
            </a:r>
            <a:endParaRPr lang="en-US" sz="1200" dirty="0">
              <a:cs typeface="Calibri"/>
            </a:endParaRPr>
          </a:p>
        </p:txBody>
      </p:sp>
      <p:pic>
        <p:nvPicPr>
          <p:cNvPr id="87" name="Picture 86">
            <a:extLst>
              <a:ext uri="{FF2B5EF4-FFF2-40B4-BE49-F238E27FC236}">
                <a16:creationId xmlns:a16="http://schemas.microsoft.com/office/drawing/2014/main" id="{1AD45D44-DC6C-4538-9F5B-9C13930FE7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06131" y="3152001"/>
            <a:ext cx="328282" cy="365760"/>
          </a:xfrm>
          <a:prstGeom prst="rect">
            <a:avLst/>
          </a:prstGeom>
        </p:spPr>
      </p:pic>
      <p:pic>
        <p:nvPicPr>
          <p:cNvPr id="94" name="Picture 93">
            <a:extLst>
              <a:ext uri="{FF2B5EF4-FFF2-40B4-BE49-F238E27FC236}">
                <a16:creationId xmlns:a16="http://schemas.microsoft.com/office/drawing/2014/main" id="{FE0E1567-B280-42CE-B16D-203D97932845}"/>
              </a:ext>
            </a:extLst>
          </p:cNvPr>
          <p:cNvPicPr/>
          <p:nvPr/>
        </p:nvPicPr>
        <p:blipFill rotWithShape="1">
          <a:blip r:embed="rId16" cstate="screen">
            <a:extLst>
              <a:ext uri="{28A0092B-C50C-407E-A947-70E740481C1C}">
                <a14:useLocalDpi xmlns:a14="http://schemas.microsoft.com/office/drawing/2010/main"/>
              </a:ext>
            </a:extLst>
          </a:blip>
          <a:srcRect/>
          <a:stretch/>
        </p:blipFill>
        <p:spPr bwMode="auto">
          <a:xfrm>
            <a:off x="4940051" y="119051"/>
            <a:ext cx="1188720" cy="1188720"/>
          </a:xfrm>
          <a:prstGeom prst="ellipse">
            <a:avLst/>
          </a:prstGeom>
          <a:noFill/>
          <a:ln>
            <a:noFill/>
          </a:ln>
        </p:spPr>
      </p:pic>
      <p:sp>
        <p:nvSpPr>
          <p:cNvPr id="97" name="TextBox 96">
            <a:extLst>
              <a:ext uri="{FF2B5EF4-FFF2-40B4-BE49-F238E27FC236}">
                <a16:creationId xmlns:a16="http://schemas.microsoft.com/office/drawing/2014/main" id="{639EBF7E-3002-4521-9BAD-392756A8890D}"/>
              </a:ext>
            </a:extLst>
          </p:cNvPr>
          <p:cNvSpPr txBox="1"/>
          <p:nvPr/>
        </p:nvSpPr>
        <p:spPr>
          <a:xfrm>
            <a:off x="4500299" y="1360216"/>
            <a:ext cx="2330985"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Lakshmikantha H Channaiah,</a:t>
            </a:r>
            <a:r>
              <a:rPr lang="en-US" sz="1400" b="1"/>
              <a:t> </a:t>
            </a:r>
          </a:p>
          <a:p>
            <a:pPr algn="ctr"/>
            <a:r>
              <a:rPr lang="en-US" sz="1400" b="0" i="1" u="none" strike="noStrike">
                <a:solidFill>
                  <a:srgbClr val="000000"/>
                </a:solidFill>
                <a:effectLst/>
                <a:latin typeface="Calibri" panose="020F0502020204030204" pitchFamily="34" charset="0"/>
              </a:rPr>
              <a:t>Asst. Prof.</a:t>
            </a:r>
            <a:endParaRPr lang="en-US" sz="1400" i="1"/>
          </a:p>
          <a:p>
            <a:pPr algn="ctr"/>
            <a:r>
              <a:rPr lang="en-US" sz="1400" b="0" i="1" u="none" strike="noStrike">
                <a:solidFill>
                  <a:srgbClr val="000000"/>
                </a:solidFill>
                <a:effectLst/>
                <a:latin typeface="Calibri" panose="020F0502020204030204" pitchFamily="34" charset="0"/>
              </a:rPr>
              <a:t>Food Science and Nutrition</a:t>
            </a:r>
          </a:p>
          <a:p>
            <a:pPr algn="ctr"/>
            <a:r>
              <a:rPr lang="en-US" sz="1400">
                <a:solidFill>
                  <a:srgbClr val="000000"/>
                </a:solidFill>
                <a:latin typeface="Calibri" panose="020F0502020204030204" pitchFamily="34" charset="0"/>
              </a:rPr>
              <a:t>Kansas State University</a:t>
            </a:r>
            <a:endParaRPr lang="en-US" sz="1400"/>
          </a:p>
        </p:txBody>
      </p:sp>
      <p:pic>
        <p:nvPicPr>
          <p:cNvPr id="98" name="Picture 97">
            <a:extLst>
              <a:ext uri="{FF2B5EF4-FFF2-40B4-BE49-F238E27FC236}">
                <a16:creationId xmlns:a16="http://schemas.microsoft.com/office/drawing/2014/main" id="{237B1D24-59FD-404C-823B-B789308AF2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62490" y="912431"/>
            <a:ext cx="328282" cy="365760"/>
          </a:xfrm>
          <a:prstGeom prst="rect">
            <a:avLst/>
          </a:prstGeom>
        </p:spPr>
      </p:pic>
      <p:sp>
        <p:nvSpPr>
          <p:cNvPr id="99" name="TextBox 98">
            <a:extLst>
              <a:ext uri="{FF2B5EF4-FFF2-40B4-BE49-F238E27FC236}">
                <a16:creationId xmlns:a16="http://schemas.microsoft.com/office/drawing/2014/main" id="{E2B8F240-74CA-4132-9A55-2FBA2496FF27}"/>
              </a:ext>
            </a:extLst>
          </p:cNvPr>
          <p:cNvSpPr txBox="1"/>
          <p:nvPr/>
        </p:nvSpPr>
        <p:spPr>
          <a:xfrm>
            <a:off x="7074529" y="1353753"/>
            <a:ext cx="2225023"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Victor Outlaw,</a:t>
            </a:r>
            <a:r>
              <a:rPr lang="en-US" sz="1400" i="1" u="none" strike="noStrike">
                <a:solidFill>
                  <a:srgbClr val="000000"/>
                </a:solidFill>
                <a:effectLst/>
                <a:latin typeface="Calibri" panose="020F0502020204030204" pitchFamily="34" charset="0"/>
              </a:rPr>
              <a:t> Asst. Prof. </a:t>
            </a:r>
            <a:r>
              <a:rPr lang="en-US" sz="1400" i="1"/>
              <a:t> </a:t>
            </a:r>
          </a:p>
          <a:p>
            <a:pPr algn="ctr"/>
            <a:r>
              <a:rPr lang="en-US" sz="1400" b="0" i="1" u="none" strike="noStrike">
                <a:solidFill>
                  <a:srgbClr val="000000"/>
                </a:solidFill>
                <a:effectLst/>
                <a:latin typeface="Calibri" panose="020F0502020204030204" pitchFamily="34" charset="0"/>
              </a:rPr>
              <a:t>Chemistry</a:t>
            </a:r>
          </a:p>
          <a:p>
            <a:pPr algn="ctr"/>
            <a:r>
              <a:rPr lang="en-US" sz="1400"/>
              <a:t>Johns Hopkins University</a:t>
            </a:r>
          </a:p>
          <a:p>
            <a:pPr algn="ctr"/>
            <a:r>
              <a:rPr lang="en-US" sz="1200"/>
              <a:t>(University of Wisconsin)</a:t>
            </a:r>
          </a:p>
        </p:txBody>
      </p:sp>
      <p:pic>
        <p:nvPicPr>
          <p:cNvPr id="100" name="Picture 8" descr="Victor K. Outlaw">
            <a:extLst>
              <a:ext uri="{FF2B5EF4-FFF2-40B4-BE49-F238E27FC236}">
                <a16:creationId xmlns:a16="http://schemas.microsoft.com/office/drawing/2014/main" id="{C0A4C6BD-C39A-4FE1-A314-A6DC33FA4BD6}"/>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515238" y="165033"/>
            <a:ext cx="1188720" cy="1188720"/>
          </a:xfrm>
          <a:prstGeom prst="ellipse">
            <a:avLst/>
          </a:prstGeom>
          <a:noFill/>
          <a:extLst>
            <a:ext uri="{909E8E84-426E-40DD-AFC4-6F175D3DCCD1}">
              <a14:hiddenFill xmlns:a14="http://schemas.microsoft.com/office/drawing/2010/main">
                <a:solidFill>
                  <a:srgbClr val="FFFFFF"/>
                </a:solidFill>
              </a14:hiddenFill>
            </a:ext>
          </a:extLst>
        </p:spPr>
      </p:pic>
      <p:pic>
        <p:nvPicPr>
          <p:cNvPr id="101" name="Picture 100">
            <a:extLst>
              <a:ext uri="{FF2B5EF4-FFF2-40B4-BE49-F238E27FC236}">
                <a16:creationId xmlns:a16="http://schemas.microsoft.com/office/drawing/2014/main" id="{01A51FBA-3C56-4C7F-B7A1-B7EA6D03DB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39817" y="929340"/>
            <a:ext cx="328282" cy="365760"/>
          </a:xfrm>
          <a:prstGeom prst="rect">
            <a:avLst/>
          </a:prstGeom>
        </p:spPr>
      </p:pic>
      <p:sp>
        <p:nvSpPr>
          <p:cNvPr id="47" name="TextBox 46">
            <a:extLst>
              <a:ext uri="{FF2B5EF4-FFF2-40B4-BE49-F238E27FC236}">
                <a16:creationId xmlns:a16="http://schemas.microsoft.com/office/drawing/2014/main" id="{12EDD2EC-0E1A-43E3-BA1A-3263FA70C87C}"/>
              </a:ext>
            </a:extLst>
          </p:cNvPr>
          <p:cNvSpPr txBox="1"/>
          <p:nvPr/>
        </p:nvSpPr>
        <p:spPr>
          <a:xfrm>
            <a:off x="9572944" y="5786166"/>
            <a:ext cx="2285320"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Daniel London,</a:t>
            </a:r>
            <a:r>
              <a:rPr lang="en-US" sz="1400" i="1" u="none" strike="noStrike">
                <a:solidFill>
                  <a:srgbClr val="000000"/>
                </a:solidFill>
                <a:effectLst/>
                <a:latin typeface="Calibri" panose="020F0502020204030204" pitchFamily="34" charset="0"/>
              </a:rPr>
              <a:t> Asst. Prof. </a:t>
            </a:r>
            <a:r>
              <a:rPr lang="en-US" sz="1400" i="1"/>
              <a:t> </a:t>
            </a:r>
          </a:p>
          <a:p>
            <a:pPr algn="ctr"/>
            <a:r>
              <a:rPr lang="en-US" sz="1400" b="0" i="1" u="none" strike="noStrike" err="1">
                <a:solidFill>
                  <a:srgbClr val="000000"/>
                </a:solidFill>
                <a:effectLst/>
                <a:latin typeface="Calibri" panose="020F0502020204030204" pitchFamily="34" charset="0"/>
              </a:rPr>
              <a:t>Orthopaedic</a:t>
            </a:r>
            <a:r>
              <a:rPr lang="en-US" sz="1400" b="0" i="1" u="none" strike="noStrike">
                <a:solidFill>
                  <a:srgbClr val="000000"/>
                </a:solidFill>
                <a:effectLst/>
                <a:latin typeface="Calibri" panose="020F0502020204030204" pitchFamily="34" charset="0"/>
              </a:rPr>
              <a:t> Surgery</a:t>
            </a:r>
          </a:p>
          <a:p>
            <a:pPr algn="ctr"/>
            <a:r>
              <a:rPr lang="en-US" sz="1400">
                <a:solidFill>
                  <a:srgbClr val="000000"/>
                </a:solidFill>
                <a:latin typeface="Calibri" panose="020F0502020204030204" pitchFamily="34" charset="0"/>
              </a:rPr>
              <a:t>Case Western Reserve University</a:t>
            </a:r>
            <a:endParaRPr lang="en-US" sz="1400" b="0" u="none" strike="noStrike">
              <a:solidFill>
                <a:srgbClr val="000000"/>
              </a:solidFill>
              <a:effectLst/>
              <a:latin typeface="Calibri" panose="020F0502020204030204" pitchFamily="34" charset="0"/>
            </a:endParaRPr>
          </a:p>
        </p:txBody>
      </p:sp>
      <p:pic>
        <p:nvPicPr>
          <p:cNvPr id="48" name="Picture 47">
            <a:extLst>
              <a:ext uri="{FF2B5EF4-FFF2-40B4-BE49-F238E27FC236}">
                <a16:creationId xmlns:a16="http://schemas.microsoft.com/office/drawing/2014/main" id="{3F780C34-37C2-4D00-8F91-503898D2D8EC}"/>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061712" y="4587507"/>
            <a:ext cx="1188720" cy="1188720"/>
          </a:xfrm>
          <a:prstGeom prst="ellipse">
            <a:avLst/>
          </a:prstGeom>
        </p:spPr>
      </p:pic>
      <p:pic>
        <p:nvPicPr>
          <p:cNvPr id="51" name="Picture 50">
            <a:extLst>
              <a:ext uri="{FF2B5EF4-FFF2-40B4-BE49-F238E27FC236}">
                <a16:creationId xmlns:a16="http://schemas.microsoft.com/office/drawing/2014/main" id="{6CEEEACB-5699-4660-AF84-6D198E99D3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15656" y="5318194"/>
            <a:ext cx="328283" cy="365760"/>
          </a:xfrm>
          <a:prstGeom prst="rect">
            <a:avLst/>
          </a:prstGeom>
        </p:spPr>
      </p:pic>
      <p:sp>
        <p:nvSpPr>
          <p:cNvPr id="69" name="TextBox 68">
            <a:extLst>
              <a:ext uri="{FF2B5EF4-FFF2-40B4-BE49-F238E27FC236}">
                <a16:creationId xmlns:a16="http://schemas.microsoft.com/office/drawing/2014/main" id="{A160CE52-3F34-4CDF-BA68-4D5599440857}"/>
              </a:ext>
            </a:extLst>
          </p:cNvPr>
          <p:cNvSpPr txBox="1"/>
          <p:nvPr/>
        </p:nvSpPr>
        <p:spPr>
          <a:xfrm>
            <a:off x="6759197" y="3603620"/>
            <a:ext cx="2484269"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Oliver </a:t>
            </a:r>
            <a:r>
              <a:rPr lang="en-US" sz="1400" b="1" i="0" u="none" strike="noStrike" err="1">
                <a:solidFill>
                  <a:srgbClr val="000000"/>
                </a:solidFill>
                <a:effectLst/>
                <a:latin typeface="Calibri" panose="020F0502020204030204" pitchFamily="34" charset="0"/>
              </a:rPr>
              <a:t>Giraldo-Londoño</a:t>
            </a:r>
            <a:r>
              <a:rPr lang="en-US" sz="1400" b="1" i="0" u="none" strike="noStrike">
                <a:solidFill>
                  <a:srgbClr val="000000"/>
                </a:solidFill>
                <a:effectLst/>
                <a:latin typeface="Calibri" panose="020F0502020204030204" pitchFamily="34" charset="0"/>
              </a:rPr>
              <a:t>, </a:t>
            </a:r>
          </a:p>
          <a:p>
            <a:pPr algn="ctr"/>
            <a:r>
              <a:rPr lang="en-US" sz="1400" i="1">
                <a:solidFill>
                  <a:srgbClr val="000000"/>
                </a:solidFill>
                <a:latin typeface="Calibri" panose="020F0502020204030204" pitchFamily="34" charset="0"/>
              </a:rPr>
              <a:t>A</a:t>
            </a:r>
            <a:r>
              <a:rPr lang="en-US" sz="1400" i="1" u="none" strike="noStrike">
                <a:solidFill>
                  <a:srgbClr val="000000"/>
                </a:solidFill>
                <a:effectLst/>
                <a:latin typeface="Calibri" panose="020F0502020204030204" pitchFamily="34" charset="0"/>
              </a:rPr>
              <a:t>sst. Prof. </a:t>
            </a:r>
            <a:r>
              <a:rPr lang="en-US" sz="1400" i="1"/>
              <a:t> </a:t>
            </a:r>
          </a:p>
          <a:p>
            <a:pPr algn="ctr"/>
            <a:r>
              <a:rPr lang="en-US" sz="1400" b="0" i="1" u="none" strike="noStrike">
                <a:solidFill>
                  <a:srgbClr val="000000"/>
                </a:solidFill>
                <a:effectLst/>
                <a:latin typeface="Calibri" panose="020F0502020204030204" pitchFamily="34" charset="0"/>
              </a:rPr>
              <a:t>Civil Engineering</a:t>
            </a:r>
          </a:p>
          <a:p>
            <a:pPr algn="ctr"/>
            <a:r>
              <a:rPr lang="en-US" sz="1400"/>
              <a:t>Georgia Institute of Technology</a:t>
            </a:r>
          </a:p>
        </p:txBody>
      </p:sp>
      <p:pic>
        <p:nvPicPr>
          <p:cNvPr id="71" name="Picture 70">
            <a:extLst>
              <a:ext uri="{FF2B5EF4-FFF2-40B4-BE49-F238E27FC236}">
                <a16:creationId xmlns:a16="http://schemas.microsoft.com/office/drawing/2014/main" id="{25786C5C-9A5F-4BF8-BF5F-4FA39EB7E713}"/>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7406972" y="2413170"/>
            <a:ext cx="1188720" cy="1188720"/>
          </a:xfrm>
          <a:prstGeom prst="ellipse">
            <a:avLst/>
          </a:prstGeom>
        </p:spPr>
      </p:pic>
      <p:pic>
        <p:nvPicPr>
          <p:cNvPr id="74" name="Picture 73">
            <a:extLst>
              <a:ext uri="{FF2B5EF4-FFF2-40B4-BE49-F238E27FC236}">
                <a16:creationId xmlns:a16="http://schemas.microsoft.com/office/drawing/2014/main" id="{E373FEA9-1652-40A3-9097-B160965B5D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1551" y="3128386"/>
            <a:ext cx="328282" cy="365760"/>
          </a:xfrm>
          <a:prstGeom prst="rect">
            <a:avLst/>
          </a:prstGeom>
        </p:spPr>
      </p:pic>
    </p:spTree>
    <p:extLst>
      <p:ext uri="{BB962C8B-B14F-4D97-AF65-F5344CB8AC3E}">
        <p14:creationId xmlns:p14="http://schemas.microsoft.com/office/powerpoint/2010/main" val="3899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66DB603C-6800-4EEE-B6A6-2EAB3C9C6F76}"/>
              </a:ext>
            </a:extLst>
          </p:cNvPr>
          <p:cNvSpPr/>
          <p:nvPr/>
        </p:nvSpPr>
        <p:spPr>
          <a:xfrm>
            <a:off x="0" y="2358207"/>
            <a:ext cx="12191999" cy="4499794"/>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50C4B6-73A5-4534-B84E-D4E2B11FA34C}"/>
              </a:ext>
            </a:extLst>
          </p:cNvPr>
          <p:cNvSpPr/>
          <p:nvPr/>
        </p:nvSpPr>
        <p:spPr>
          <a:xfrm>
            <a:off x="0" y="2193075"/>
            <a:ext cx="4536953" cy="2369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D6B0B5C-C594-4EEF-A360-B92C961C144D}"/>
              </a:ext>
            </a:extLst>
          </p:cNvPr>
          <p:cNvSpPr txBox="1"/>
          <p:nvPr/>
        </p:nvSpPr>
        <p:spPr>
          <a:xfrm>
            <a:off x="4861576" y="1282074"/>
            <a:ext cx="2360775"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Scott Zawieja,</a:t>
            </a:r>
            <a:r>
              <a:rPr lang="en-US" sz="1400" i="1" u="none" strike="noStrike">
                <a:solidFill>
                  <a:srgbClr val="000000"/>
                </a:solidFill>
                <a:effectLst/>
                <a:latin typeface="Calibri" panose="020F0502020204030204" pitchFamily="34" charset="0"/>
              </a:rPr>
              <a:t> Asst. Prof. </a:t>
            </a:r>
            <a:r>
              <a:rPr lang="en-US" sz="1400" i="1"/>
              <a:t> </a:t>
            </a:r>
          </a:p>
          <a:p>
            <a:pPr algn="ctr"/>
            <a:r>
              <a:rPr lang="en-US" sz="1400" b="0" i="1" u="none" strike="noStrike">
                <a:solidFill>
                  <a:srgbClr val="000000"/>
                </a:solidFill>
                <a:effectLst/>
                <a:latin typeface="Calibri" panose="020F0502020204030204" pitchFamily="34" charset="0"/>
              </a:rPr>
              <a:t>Medical Pharmacology/Physiology</a:t>
            </a:r>
          </a:p>
          <a:p>
            <a:pPr algn="ctr"/>
            <a:r>
              <a:rPr lang="en-US" sz="1400">
                <a:solidFill>
                  <a:srgbClr val="000000"/>
                </a:solidFill>
                <a:latin typeface="Calibri" panose="020F0502020204030204" pitchFamily="34" charset="0"/>
              </a:rPr>
              <a:t>Texas A&amp;M University</a:t>
            </a:r>
            <a:endParaRPr lang="en-US" sz="1400" b="0" u="none" strike="noStrike">
              <a:solidFill>
                <a:srgbClr val="000000"/>
              </a:solidFill>
              <a:effectLst/>
              <a:latin typeface="Calibri" panose="020F0502020204030204" pitchFamily="34" charset="0"/>
            </a:endParaRPr>
          </a:p>
        </p:txBody>
      </p:sp>
      <p:pic>
        <p:nvPicPr>
          <p:cNvPr id="47" name="Picture 12" descr="Idethia Shevon Harvey - School of Health Professions">
            <a:extLst>
              <a:ext uri="{FF2B5EF4-FFF2-40B4-BE49-F238E27FC236}">
                <a16:creationId xmlns:a16="http://schemas.microsoft.com/office/drawing/2014/main" id="{BAFA96AD-BBE6-4F7F-8A2E-2744074682C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926853" y="181290"/>
            <a:ext cx="1097280" cy="1097280"/>
          </a:xfrm>
          <a:prstGeom prst="ellipse">
            <a:avLst/>
          </a:prstGeom>
          <a:noFill/>
          <a:ln>
            <a:solidFill>
              <a:schemeClr val="bg1">
                <a:lumMod val="65000"/>
              </a:schemeClr>
            </a:solidFill>
          </a:ln>
          <a:effectLst/>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6C62BA1E-02DD-434E-AA50-E3DE30FA9775}"/>
              </a:ext>
            </a:extLst>
          </p:cNvPr>
          <p:cNvSpPr txBox="1"/>
          <p:nvPr/>
        </p:nvSpPr>
        <p:spPr>
          <a:xfrm>
            <a:off x="7194789" y="1260927"/>
            <a:ext cx="2843798" cy="923330"/>
          </a:xfrm>
          <a:prstGeom prst="rect">
            <a:avLst/>
          </a:prstGeom>
          <a:noFill/>
        </p:spPr>
        <p:txBody>
          <a:bodyPr wrap="square">
            <a:spAutoFit/>
          </a:bodyPr>
          <a:lstStyle/>
          <a:p>
            <a:pPr algn="ctr"/>
            <a:r>
              <a:rPr lang="en-US" sz="1400" b="1" i="0" u="none" strike="noStrike" err="1">
                <a:solidFill>
                  <a:srgbClr val="000000"/>
                </a:solidFill>
                <a:effectLst/>
                <a:latin typeface="Calibri" panose="020F0502020204030204" pitchFamily="34" charset="0"/>
              </a:rPr>
              <a:t>Idethia</a:t>
            </a:r>
            <a:r>
              <a:rPr lang="en-US" sz="1400" b="1" i="0" u="none" strike="noStrike">
                <a:solidFill>
                  <a:srgbClr val="000000"/>
                </a:solidFill>
                <a:effectLst/>
                <a:latin typeface="Calibri" panose="020F0502020204030204" pitchFamily="34" charset="0"/>
              </a:rPr>
              <a:t> Shevon Harvey,</a:t>
            </a:r>
            <a:r>
              <a:rPr lang="en-US" sz="1400" i="1" u="none" strike="noStrike">
                <a:solidFill>
                  <a:srgbClr val="000000"/>
                </a:solidFill>
                <a:effectLst/>
                <a:latin typeface="Calibri" panose="020F0502020204030204" pitchFamily="34" charset="0"/>
              </a:rPr>
              <a:t> Assoc. Prof. </a:t>
            </a:r>
            <a:r>
              <a:rPr lang="en-US" sz="1400" i="1"/>
              <a:t> </a:t>
            </a:r>
          </a:p>
          <a:p>
            <a:pPr algn="ctr"/>
            <a:r>
              <a:rPr lang="en-US" sz="1400" b="0" i="1" u="none" strike="noStrike">
                <a:solidFill>
                  <a:srgbClr val="000000"/>
                </a:solidFill>
                <a:effectLst/>
                <a:latin typeface="Calibri" panose="020F0502020204030204" pitchFamily="34" charset="0"/>
              </a:rPr>
              <a:t>Health Sciences</a:t>
            </a:r>
          </a:p>
          <a:p>
            <a:pPr algn="ctr"/>
            <a:r>
              <a:rPr lang="en-US" sz="1400"/>
              <a:t>University of Pittsburg</a:t>
            </a:r>
          </a:p>
          <a:p>
            <a:pPr algn="ctr"/>
            <a:r>
              <a:rPr lang="en-US" sz="1200"/>
              <a:t>(Texas A&amp;M University)</a:t>
            </a:r>
          </a:p>
        </p:txBody>
      </p:sp>
      <p:pic>
        <p:nvPicPr>
          <p:cNvPr id="49" name="Picture 48">
            <a:extLst>
              <a:ext uri="{FF2B5EF4-FFF2-40B4-BE49-F238E27FC236}">
                <a16:creationId xmlns:a16="http://schemas.microsoft.com/office/drawing/2014/main" id="{6232EBAF-00A2-4EE0-91A8-5EC91BD4F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6430" y="879579"/>
            <a:ext cx="328282" cy="365760"/>
          </a:xfrm>
          <a:prstGeom prst="rect">
            <a:avLst/>
          </a:prstGeom>
        </p:spPr>
      </p:pic>
      <p:pic>
        <p:nvPicPr>
          <p:cNvPr id="67" name="Picture 66">
            <a:extLst>
              <a:ext uri="{FF2B5EF4-FFF2-40B4-BE49-F238E27FC236}">
                <a16:creationId xmlns:a16="http://schemas.microsoft.com/office/drawing/2014/main" id="{7E5272A2-84A7-4805-BDD3-767848604F9E}"/>
              </a:ext>
            </a:extLst>
          </p:cNvPr>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a:off x="5038623" y="2611965"/>
            <a:ext cx="1097280" cy="1097280"/>
          </a:xfrm>
          <a:prstGeom prst="ellipse">
            <a:avLst/>
          </a:prstGeom>
          <a:noFill/>
          <a:ln>
            <a:noFill/>
          </a:ln>
        </p:spPr>
      </p:pic>
      <p:sp>
        <p:nvSpPr>
          <p:cNvPr id="68" name="TextBox 67">
            <a:extLst>
              <a:ext uri="{FF2B5EF4-FFF2-40B4-BE49-F238E27FC236}">
                <a16:creationId xmlns:a16="http://schemas.microsoft.com/office/drawing/2014/main" id="{95BBEF86-380C-418A-AC9F-51FDF70CDEAE}"/>
              </a:ext>
            </a:extLst>
          </p:cNvPr>
          <p:cNvSpPr txBox="1"/>
          <p:nvPr/>
        </p:nvSpPr>
        <p:spPr>
          <a:xfrm>
            <a:off x="4495984" y="3691602"/>
            <a:ext cx="2355887"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Pawan Singh, </a:t>
            </a:r>
            <a:r>
              <a:rPr lang="en-US" sz="1400" b="0" i="1" u="none" strike="noStrike">
                <a:solidFill>
                  <a:srgbClr val="000000"/>
                </a:solidFill>
                <a:effectLst/>
                <a:latin typeface="Calibri" panose="020F0502020204030204" pitchFamily="34" charset="0"/>
              </a:rPr>
              <a:t>Asst. Prof.</a:t>
            </a:r>
          </a:p>
          <a:p>
            <a:pPr algn="ctr"/>
            <a:r>
              <a:rPr lang="en-US" sz="1400" b="0" i="1" u="none" strike="noStrike">
                <a:solidFill>
                  <a:srgbClr val="000000"/>
                </a:solidFill>
                <a:effectLst/>
                <a:latin typeface="Calibri" panose="020F0502020204030204" pitchFamily="34" charset="0"/>
              </a:rPr>
              <a:t>Ophthalmology</a:t>
            </a:r>
          </a:p>
          <a:p>
            <a:pPr algn="ctr"/>
            <a:r>
              <a:rPr lang="en-US" sz="1400" b="0" u="none" strike="noStrike" err="1">
                <a:solidFill>
                  <a:srgbClr val="000000"/>
                </a:solidFill>
                <a:effectLst/>
                <a:latin typeface="Calibri" panose="020F0502020204030204" pitchFamily="34" charset="0"/>
              </a:rPr>
              <a:t>Jiwaji</a:t>
            </a:r>
            <a:r>
              <a:rPr lang="en-US" sz="1400" b="0" u="none" strike="noStrike">
                <a:solidFill>
                  <a:srgbClr val="000000"/>
                </a:solidFill>
                <a:effectLst/>
                <a:latin typeface="Calibri" panose="020F0502020204030204" pitchFamily="34" charset="0"/>
              </a:rPr>
              <a:t> University, India</a:t>
            </a:r>
          </a:p>
        </p:txBody>
      </p:sp>
      <p:pic>
        <p:nvPicPr>
          <p:cNvPr id="69" name="Picture 68">
            <a:extLst>
              <a:ext uri="{FF2B5EF4-FFF2-40B4-BE49-F238E27FC236}">
                <a16:creationId xmlns:a16="http://schemas.microsoft.com/office/drawing/2014/main" id="{0057002C-E974-4866-A926-B271C51AB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1099" y="3321915"/>
            <a:ext cx="328283" cy="365760"/>
          </a:xfrm>
          <a:prstGeom prst="rect">
            <a:avLst/>
          </a:prstGeom>
        </p:spPr>
      </p:pic>
      <p:sp>
        <p:nvSpPr>
          <p:cNvPr id="46" name="TextBox 45">
            <a:extLst>
              <a:ext uri="{FF2B5EF4-FFF2-40B4-BE49-F238E27FC236}">
                <a16:creationId xmlns:a16="http://schemas.microsoft.com/office/drawing/2014/main" id="{AE41C652-ECC7-4D9D-BDAC-847270D1A4D0}"/>
              </a:ext>
            </a:extLst>
          </p:cNvPr>
          <p:cNvSpPr txBox="1"/>
          <p:nvPr/>
        </p:nvSpPr>
        <p:spPr>
          <a:xfrm>
            <a:off x="2449453" y="1260926"/>
            <a:ext cx="2515461" cy="954107"/>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Heike </a:t>
            </a:r>
            <a:r>
              <a:rPr lang="en-US" sz="1400" b="1" i="0" u="none" strike="noStrike" err="1">
                <a:solidFill>
                  <a:srgbClr val="000000"/>
                </a:solidFill>
                <a:effectLst/>
                <a:latin typeface="Calibri" panose="020F0502020204030204" pitchFamily="34" charset="0"/>
              </a:rPr>
              <a:t>Buecking</a:t>
            </a:r>
            <a:r>
              <a:rPr lang="en-US" sz="1400" b="1" i="0" u="none" strike="noStrike">
                <a:solidFill>
                  <a:srgbClr val="000000"/>
                </a:solidFill>
                <a:effectLst/>
                <a:latin typeface="Calibri" panose="020F0502020204030204" pitchFamily="34" charset="0"/>
              </a:rPr>
              <a:t>,</a:t>
            </a:r>
            <a:r>
              <a:rPr lang="en-US" sz="1400" i="1" u="none" strike="noStrike">
                <a:solidFill>
                  <a:srgbClr val="000000"/>
                </a:solidFill>
                <a:effectLst/>
                <a:latin typeface="Calibri" panose="020F0502020204030204" pitchFamily="34" charset="0"/>
              </a:rPr>
              <a:t> </a:t>
            </a:r>
          </a:p>
          <a:p>
            <a:pPr algn="ctr"/>
            <a:r>
              <a:rPr lang="en-US" sz="1400" i="1" u="none" strike="noStrike">
                <a:solidFill>
                  <a:srgbClr val="000000"/>
                </a:solidFill>
                <a:effectLst/>
                <a:latin typeface="Calibri" panose="020F0502020204030204" pitchFamily="34" charset="0"/>
              </a:rPr>
              <a:t>Prof. and Director </a:t>
            </a:r>
            <a:r>
              <a:rPr lang="en-US" sz="1400" i="1"/>
              <a:t> </a:t>
            </a:r>
          </a:p>
          <a:p>
            <a:pPr algn="ctr"/>
            <a:r>
              <a:rPr lang="en-US" sz="1400" b="0" i="1" u="none" strike="noStrike">
                <a:solidFill>
                  <a:srgbClr val="000000"/>
                </a:solidFill>
                <a:effectLst/>
                <a:latin typeface="Calibri" panose="020F0502020204030204" pitchFamily="34" charset="0"/>
              </a:rPr>
              <a:t>Plant Sciences</a:t>
            </a:r>
          </a:p>
          <a:p>
            <a:pPr algn="ctr"/>
            <a:r>
              <a:rPr lang="en-US" sz="1400" b="0" i="0">
                <a:solidFill>
                  <a:srgbClr val="000000"/>
                </a:solidFill>
                <a:effectLst/>
                <a:latin typeface="proxima-nova"/>
              </a:rPr>
              <a:t>University of Bremen, Germany</a:t>
            </a:r>
            <a:endParaRPr lang="en-US" sz="1400" b="0" u="none" strike="noStrike">
              <a:solidFill>
                <a:srgbClr val="000000"/>
              </a:solidFill>
              <a:effectLst/>
              <a:latin typeface="Calibri" panose="020F0502020204030204" pitchFamily="34" charset="0"/>
            </a:endParaRPr>
          </a:p>
        </p:txBody>
      </p:sp>
      <p:pic>
        <p:nvPicPr>
          <p:cNvPr id="1028" name="Picture 4">
            <a:extLst>
              <a:ext uri="{FF2B5EF4-FFF2-40B4-BE49-F238E27FC236}">
                <a16:creationId xmlns:a16="http://schemas.microsoft.com/office/drawing/2014/main" id="{1BEA00B5-7126-4E27-8FEE-298D363F114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127047" y="181290"/>
            <a:ext cx="1097280" cy="1097280"/>
          </a:xfrm>
          <a:prstGeom prst="ellipse">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BB0988B1-76D3-459B-A68F-4DB63887CA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433" y="885614"/>
            <a:ext cx="328282" cy="365760"/>
          </a:xfrm>
          <a:prstGeom prst="rect">
            <a:avLst/>
          </a:prstGeom>
        </p:spPr>
      </p:pic>
      <p:sp>
        <p:nvSpPr>
          <p:cNvPr id="80" name="TextBox 79">
            <a:extLst>
              <a:ext uri="{FF2B5EF4-FFF2-40B4-BE49-F238E27FC236}">
                <a16:creationId xmlns:a16="http://schemas.microsoft.com/office/drawing/2014/main" id="{332AD602-39B5-4E13-ABE9-B0E7C6868ABC}"/>
              </a:ext>
            </a:extLst>
          </p:cNvPr>
          <p:cNvSpPr txBox="1"/>
          <p:nvPr/>
        </p:nvSpPr>
        <p:spPr>
          <a:xfrm>
            <a:off x="19966" y="3578297"/>
            <a:ext cx="2603732"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Julia </a:t>
            </a:r>
            <a:r>
              <a:rPr lang="en-US" sz="1400" b="1" i="0" u="none" strike="noStrike" err="1">
                <a:solidFill>
                  <a:srgbClr val="000000"/>
                </a:solidFill>
                <a:effectLst/>
                <a:latin typeface="Calibri" panose="020F0502020204030204" pitchFamily="34" charset="0"/>
              </a:rPr>
              <a:t>Nuelle</a:t>
            </a:r>
            <a:r>
              <a:rPr lang="en-US" sz="1400" b="1" i="0" u="none" strike="noStrike">
                <a:solidFill>
                  <a:srgbClr val="000000"/>
                </a:solidFill>
                <a:effectLst/>
                <a:latin typeface="Calibri" panose="020F0502020204030204" pitchFamily="34" charset="0"/>
              </a:rPr>
              <a:t>, </a:t>
            </a:r>
            <a:r>
              <a:rPr lang="en-US" sz="1400" i="1" u="none" strike="noStrike">
                <a:solidFill>
                  <a:srgbClr val="000000"/>
                </a:solidFill>
                <a:effectLst/>
                <a:latin typeface="Calibri" panose="020F0502020204030204" pitchFamily="34" charset="0"/>
              </a:rPr>
              <a:t>Asst. Prof.</a:t>
            </a:r>
            <a:r>
              <a:rPr lang="en-US" sz="1400" b="1"/>
              <a:t> </a:t>
            </a:r>
          </a:p>
          <a:p>
            <a:pPr algn="ctr"/>
            <a:r>
              <a:rPr lang="en-US" sz="1400" i="1" err="1">
                <a:solidFill>
                  <a:srgbClr val="000000"/>
                </a:solidFill>
                <a:latin typeface="Calibri" panose="020F0502020204030204" pitchFamily="34" charset="0"/>
              </a:rPr>
              <a:t>Orthopaedic</a:t>
            </a:r>
            <a:r>
              <a:rPr lang="en-US" sz="1400" i="1">
                <a:solidFill>
                  <a:srgbClr val="000000"/>
                </a:solidFill>
                <a:latin typeface="Calibri" panose="020F0502020204030204" pitchFamily="34" charset="0"/>
              </a:rPr>
              <a:t> Surgery</a:t>
            </a:r>
          </a:p>
          <a:p>
            <a:pPr algn="ctr"/>
            <a:r>
              <a:rPr lang="en-US" sz="1400">
                <a:solidFill>
                  <a:srgbClr val="000000"/>
                </a:solidFill>
                <a:latin typeface="Calibri" panose="020F0502020204030204" pitchFamily="34" charset="0"/>
              </a:rPr>
              <a:t>Loyola University of Chicago</a:t>
            </a:r>
            <a:endParaRPr lang="en-US" sz="1200"/>
          </a:p>
        </p:txBody>
      </p:sp>
      <p:sp>
        <p:nvSpPr>
          <p:cNvPr id="84" name="TextBox 83">
            <a:extLst>
              <a:ext uri="{FF2B5EF4-FFF2-40B4-BE49-F238E27FC236}">
                <a16:creationId xmlns:a16="http://schemas.microsoft.com/office/drawing/2014/main" id="{818FDBA8-6FAD-4185-A485-DBF213315EB9}"/>
              </a:ext>
            </a:extLst>
          </p:cNvPr>
          <p:cNvSpPr txBox="1"/>
          <p:nvPr/>
        </p:nvSpPr>
        <p:spPr>
          <a:xfrm>
            <a:off x="9728635" y="1260834"/>
            <a:ext cx="2603732"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Clayton </a:t>
            </a:r>
            <a:r>
              <a:rPr lang="en-US" sz="1400" b="1" i="0" u="none" strike="noStrike" err="1">
                <a:solidFill>
                  <a:srgbClr val="000000"/>
                </a:solidFill>
                <a:effectLst/>
                <a:latin typeface="Calibri" panose="020F0502020204030204" pitchFamily="34" charset="0"/>
              </a:rPr>
              <a:t>Nuelle</a:t>
            </a:r>
            <a:r>
              <a:rPr lang="en-US" sz="1400" b="1" i="0" u="none" strike="noStrike">
                <a:solidFill>
                  <a:srgbClr val="000000"/>
                </a:solidFill>
                <a:effectLst/>
                <a:latin typeface="Calibri" panose="020F0502020204030204" pitchFamily="34" charset="0"/>
              </a:rPr>
              <a:t>, </a:t>
            </a:r>
            <a:r>
              <a:rPr lang="en-US" sz="1400" i="1" u="none" strike="noStrike">
                <a:solidFill>
                  <a:srgbClr val="000000"/>
                </a:solidFill>
                <a:effectLst/>
                <a:latin typeface="Calibri" panose="020F0502020204030204" pitchFamily="34" charset="0"/>
              </a:rPr>
              <a:t>Asst. Prof.</a:t>
            </a:r>
            <a:r>
              <a:rPr lang="en-US" sz="1400" b="1"/>
              <a:t> </a:t>
            </a:r>
          </a:p>
          <a:p>
            <a:pPr algn="ctr"/>
            <a:r>
              <a:rPr lang="en-US" sz="1400" i="1" err="1">
                <a:solidFill>
                  <a:srgbClr val="000000"/>
                </a:solidFill>
                <a:latin typeface="Calibri" panose="020F0502020204030204" pitchFamily="34" charset="0"/>
              </a:rPr>
              <a:t>Orthopaedic</a:t>
            </a:r>
            <a:r>
              <a:rPr lang="en-US" sz="1400" i="1">
                <a:solidFill>
                  <a:srgbClr val="000000"/>
                </a:solidFill>
                <a:latin typeface="Calibri" panose="020F0502020204030204" pitchFamily="34" charset="0"/>
              </a:rPr>
              <a:t> Surgery</a:t>
            </a:r>
          </a:p>
          <a:p>
            <a:pPr algn="ctr"/>
            <a:r>
              <a:rPr lang="en-US" sz="1400">
                <a:solidFill>
                  <a:srgbClr val="000000"/>
                </a:solidFill>
                <a:latin typeface="Calibri" panose="020F0502020204030204" pitchFamily="34" charset="0"/>
              </a:rPr>
              <a:t>Loyola University of Chicago</a:t>
            </a:r>
            <a:endParaRPr lang="en-US" sz="1200"/>
          </a:p>
        </p:txBody>
      </p:sp>
      <p:pic>
        <p:nvPicPr>
          <p:cNvPr id="85" name="Picture 4">
            <a:extLst>
              <a:ext uri="{FF2B5EF4-FFF2-40B4-BE49-F238E27FC236}">
                <a16:creationId xmlns:a16="http://schemas.microsoft.com/office/drawing/2014/main" id="{FB8C86C7-0AE7-4A23-A78C-83F99A3A916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405580" y="155662"/>
            <a:ext cx="1097280" cy="1097280"/>
          </a:xfrm>
          <a:prstGeom prst="ellipse">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64FE44E0-EEE7-4130-9471-769641D081C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81390" y="2496592"/>
            <a:ext cx="1097280" cy="1097280"/>
          </a:xfrm>
          <a:prstGeom prst="ellipse">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EBB8FB5C-7C32-4940-B053-C3ABFDD7B6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4978" y="3180268"/>
            <a:ext cx="328283" cy="365760"/>
          </a:xfrm>
          <a:prstGeom prst="rect">
            <a:avLst/>
          </a:prstGeom>
        </p:spPr>
      </p:pic>
      <p:pic>
        <p:nvPicPr>
          <p:cNvPr id="88" name="Picture 87">
            <a:extLst>
              <a:ext uri="{FF2B5EF4-FFF2-40B4-BE49-F238E27FC236}">
                <a16:creationId xmlns:a16="http://schemas.microsoft.com/office/drawing/2014/main" id="{D8338D28-349B-42B2-A216-A46D256B5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9662" y="862989"/>
            <a:ext cx="328283" cy="365760"/>
          </a:xfrm>
          <a:prstGeom prst="rect">
            <a:avLst/>
          </a:prstGeom>
        </p:spPr>
      </p:pic>
      <p:sp>
        <p:nvSpPr>
          <p:cNvPr id="90" name="Slide Number Placeholder 3">
            <a:extLst>
              <a:ext uri="{FF2B5EF4-FFF2-40B4-BE49-F238E27FC236}">
                <a16:creationId xmlns:a16="http://schemas.microsoft.com/office/drawing/2014/main" id="{389F8E7E-9C6E-4A7A-BAE4-2F13540BD4BD}"/>
              </a:ext>
            </a:extLst>
          </p:cNvPr>
          <p:cNvSpPr txBox="1">
            <a:spLocks/>
          </p:cNvSpPr>
          <p:nvPr/>
        </p:nvSpPr>
        <p:spPr>
          <a:xfrm>
            <a:off x="9200991" y="633721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19187-0210-4CC7-AE51-7FFB2AB55339}" type="slidenum">
              <a:rPr lang="en-US" smtClean="0"/>
              <a:pPr/>
              <a:t>6</a:t>
            </a:fld>
            <a:endParaRPr lang="en-US"/>
          </a:p>
        </p:txBody>
      </p:sp>
      <p:pic>
        <p:nvPicPr>
          <p:cNvPr id="91" name="Picture 90" descr="Profile photo of Changyu Sun">
            <a:extLst>
              <a:ext uri="{FF2B5EF4-FFF2-40B4-BE49-F238E27FC236}">
                <a16:creationId xmlns:a16="http://schemas.microsoft.com/office/drawing/2014/main" id="{B81BABB0-F13D-491C-8ED0-85EEF7CE3C8B}"/>
              </a:ext>
            </a:extLst>
          </p:cNvPr>
          <p:cNvPicPr/>
          <p:nvPr/>
        </p:nvPicPr>
        <p:blipFill rotWithShape="1">
          <a:blip r:embed="rId9" r:link="rId10" cstate="screen">
            <a:extLst>
              <a:ext uri="{28A0092B-C50C-407E-A947-70E740481C1C}">
                <a14:useLocalDpi xmlns:a14="http://schemas.microsoft.com/office/drawing/2010/main"/>
              </a:ext>
            </a:extLst>
          </a:blip>
          <a:srcRect/>
          <a:stretch>
            <a:fillRect/>
          </a:stretch>
        </p:blipFill>
        <p:spPr bwMode="auto">
          <a:xfrm>
            <a:off x="10160685" y="2601675"/>
            <a:ext cx="1097280" cy="1097280"/>
          </a:xfrm>
          <a:prstGeom prst="ellipse">
            <a:avLst/>
          </a:prstGeom>
          <a:noFill/>
          <a:ln>
            <a:noFill/>
          </a:ln>
        </p:spPr>
      </p:pic>
      <p:pic>
        <p:nvPicPr>
          <p:cNvPr id="92" name="Picture 91">
            <a:extLst>
              <a:ext uri="{FF2B5EF4-FFF2-40B4-BE49-F238E27FC236}">
                <a16:creationId xmlns:a16="http://schemas.microsoft.com/office/drawing/2014/main" id="{CD7D4396-7591-4694-8777-4A82734FFD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650" y="3286868"/>
            <a:ext cx="328282" cy="365760"/>
          </a:xfrm>
          <a:prstGeom prst="rect">
            <a:avLst/>
          </a:prstGeom>
        </p:spPr>
      </p:pic>
      <p:sp>
        <p:nvSpPr>
          <p:cNvPr id="93" name="TextBox 92">
            <a:extLst>
              <a:ext uri="{FF2B5EF4-FFF2-40B4-BE49-F238E27FC236}">
                <a16:creationId xmlns:a16="http://schemas.microsoft.com/office/drawing/2014/main" id="{30542861-E01B-40B6-959A-F4842A7952D6}"/>
              </a:ext>
            </a:extLst>
          </p:cNvPr>
          <p:cNvSpPr txBox="1"/>
          <p:nvPr/>
        </p:nvSpPr>
        <p:spPr>
          <a:xfrm>
            <a:off x="9603398" y="3679652"/>
            <a:ext cx="2239662"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Changyu Sun, </a:t>
            </a:r>
            <a:r>
              <a:rPr lang="en-US" sz="1400" b="0" i="1" u="none" strike="noStrike">
                <a:solidFill>
                  <a:srgbClr val="000000"/>
                </a:solidFill>
                <a:effectLst/>
                <a:latin typeface="Calibri" panose="020F0502020204030204" pitchFamily="34" charset="0"/>
              </a:rPr>
              <a:t>Asst. Prof.</a:t>
            </a:r>
            <a:r>
              <a:rPr lang="en-US" sz="1400" i="1"/>
              <a:t> </a:t>
            </a:r>
          </a:p>
          <a:p>
            <a:pPr algn="ctr"/>
            <a:r>
              <a:rPr lang="en-US" sz="1400" b="0" i="1" u="none" strike="noStrike">
                <a:solidFill>
                  <a:srgbClr val="000000"/>
                </a:solidFill>
                <a:effectLst/>
                <a:latin typeface="Calibri" panose="020F0502020204030204" pitchFamily="34" charset="0"/>
              </a:rPr>
              <a:t>Biological Engineering</a:t>
            </a:r>
            <a:r>
              <a:rPr lang="en-US" sz="1400" i="1"/>
              <a:t> </a:t>
            </a:r>
          </a:p>
          <a:p>
            <a:pPr algn="ctr"/>
            <a:r>
              <a:rPr lang="en-US" sz="1400" b="0" i="0">
                <a:solidFill>
                  <a:srgbClr val="202124"/>
                </a:solidFill>
                <a:effectLst/>
                <a:latin typeface="Google Sans"/>
              </a:rPr>
              <a:t>INSA de Lyon</a:t>
            </a:r>
            <a:endParaRPr lang="en-US" sz="1400"/>
          </a:p>
        </p:txBody>
      </p:sp>
      <p:sp>
        <p:nvSpPr>
          <p:cNvPr id="94" name="TextBox 93">
            <a:extLst>
              <a:ext uri="{FF2B5EF4-FFF2-40B4-BE49-F238E27FC236}">
                <a16:creationId xmlns:a16="http://schemas.microsoft.com/office/drawing/2014/main" id="{E0CC2728-99A8-42C4-8B9C-D3D4A05D003D}"/>
              </a:ext>
            </a:extLst>
          </p:cNvPr>
          <p:cNvSpPr txBox="1"/>
          <p:nvPr/>
        </p:nvSpPr>
        <p:spPr>
          <a:xfrm>
            <a:off x="65947" y="5763780"/>
            <a:ext cx="2330985" cy="954107"/>
          </a:xfrm>
          <a:prstGeom prst="rect">
            <a:avLst/>
          </a:prstGeom>
          <a:noFill/>
        </p:spPr>
        <p:txBody>
          <a:bodyPr wrap="square" lIns="91440" tIns="45720" rIns="91440" bIns="45720" anchor="t">
            <a:spAutoFit/>
          </a:bodyPr>
          <a:lstStyle/>
          <a:p>
            <a:pPr algn="ctr"/>
            <a:r>
              <a:rPr lang="en-US" sz="1400" b="1" i="0" u="none" strike="noStrike">
                <a:solidFill>
                  <a:srgbClr val="000000"/>
                </a:solidFill>
                <a:effectLst/>
                <a:latin typeface="Calibri"/>
                <a:cs typeface="Calibri"/>
              </a:rPr>
              <a:t>John Driver,</a:t>
            </a:r>
            <a:r>
              <a:rPr lang="en-US" sz="1400" i="1">
                <a:solidFill>
                  <a:srgbClr val="000000"/>
                </a:solidFill>
                <a:latin typeface="Calibri"/>
                <a:cs typeface="Calibri"/>
              </a:rPr>
              <a:t> Assoc. Prof</a:t>
            </a:r>
            <a:r>
              <a:rPr lang="en-US" sz="1400" b="0" i="1" u="none" strike="noStrike">
                <a:solidFill>
                  <a:srgbClr val="000000"/>
                </a:solidFill>
                <a:effectLst/>
                <a:latin typeface="Calibri"/>
                <a:cs typeface="Calibri"/>
              </a:rPr>
              <a:t>.</a:t>
            </a:r>
            <a:endParaRPr lang="en-US" sz="1400" i="1">
              <a:latin typeface="Calibri"/>
              <a:cs typeface="Calibri"/>
            </a:endParaRPr>
          </a:p>
          <a:p>
            <a:pPr algn="ctr"/>
            <a:r>
              <a:rPr lang="en-US" sz="1400" b="0" i="1" u="none" strike="noStrike">
                <a:solidFill>
                  <a:srgbClr val="000000"/>
                </a:solidFill>
                <a:effectLst/>
                <a:latin typeface="Calibri"/>
                <a:cs typeface="Calibri"/>
              </a:rPr>
              <a:t>Animal Science</a:t>
            </a:r>
          </a:p>
          <a:p>
            <a:pPr algn="ctr"/>
            <a:r>
              <a:rPr lang="en-US" sz="1400">
                <a:solidFill>
                  <a:srgbClr val="000000"/>
                </a:solidFill>
                <a:latin typeface="Calibri"/>
                <a:cs typeface="Calibri"/>
              </a:rPr>
              <a:t>University of Georgia</a:t>
            </a:r>
          </a:p>
          <a:p>
            <a:pPr algn="ctr"/>
            <a:r>
              <a:rPr lang="en-US" sz="1200">
                <a:solidFill>
                  <a:srgbClr val="000000"/>
                </a:solidFill>
                <a:latin typeface="Calibri"/>
                <a:cs typeface="Calibri"/>
              </a:rPr>
              <a:t>(University of Florida)</a:t>
            </a:r>
            <a:endParaRPr lang="en-US" sz="1200">
              <a:latin typeface="Calibri"/>
              <a:cs typeface="Calibri"/>
            </a:endParaRPr>
          </a:p>
        </p:txBody>
      </p:sp>
      <p:pic>
        <p:nvPicPr>
          <p:cNvPr id="95" name="Picture 2" descr="Driver">
            <a:extLst>
              <a:ext uri="{FF2B5EF4-FFF2-40B4-BE49-F238E27FC236}">
                <a16:creationId xmlns:a16="http://schemas.microsoft.com/office/drawing/2014/main" id="{0DEBD37C-778B-4F76-A53F-682074C42E38}"/>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71954" y="4675594"/>
            <a:ext cx="1097280" cy="1097280"/>
          </a:xfrm>
          <a:prstGeom prst="ellipse">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845B0D91-0663-4D26-8C0E-293329E80A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9231" y="5368749"/>
            <a:ext cx="328282" cy="365760"/>
          </a:xfrm>
          <a:prstGeom prst="rect">
            <a:avLst/>
          </a:prstGeom>
        </p:spPr>
      </p:pic>
      <p:pic>
        <p:nvPicPr>
          <p:cNvPr id="97" name="Picture 96">
            <a:extLst>
              <a:ext uri="{FF2B5EF4-FFF2-40B4-BE49-F238E27FC236}">
                <a16:creationId xmlns:a16="http://schemas.microsoft.com/office/drawing/2014/main" id="{689508CF-A907-42BC-B703-42BFFD460DA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49977" y="4703909"/>
            <a:ext cx="1097280"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D2107A21-8A31-48AE-813D-6326DAB52CAA}"/>
              </a:ext>
            </a:extLst>
          </p:cNvPr>
          <p:cNvSpPr txBox="1"/>
          <p:nvPr/>
        </p:nvSpPr>
        <p:spPr>
          <a:xfrm>
            <a:off x="6729992" y="5802374"/>
            <a:ext cx="2935697" cy="923330"/>
          </a:xfrm>
          <a:prstGeom prst="rect">
            <a:avLst/>
          </a:prstGeom>
          <a:noFill/>
        </p:spPr>
        <p:txBody>
          <a:bodyPr wrap="square">
            <a:spAutoFit/>
          </a:bodyPr>
          <a:lstStyle/>
          <a:p>
            <a:pPr algn="ctr"/>
            <a:r>
              <a:rPr lang="en-US" sz="1400" b="1" i="0">
                <a:solidFill>
                  <a:srgbClr val="231F20"/>
                </a:solidFill>
                <a:effectLst/>
                <a:latin typeface="proxima-nova"/>
              </a:rPr>
              <a:t>Stephen Sheinkopf, </a:t>
            </a:r>
            <a:r>
              <a:rPr lang="en-US" sz="1400" b="0" i="1" u="none" strike="noStrike">
                <a:solidFill>
                  <a:srgbClr val="000000"/>
                </a:solidFill>
                <a:effectLst/>
                <a:latin typeface="Calibri" panose="020F0502020204030204" pitchFamily="34" charset="0"/>
              </a:rPr>
              <a:t>Prof.</a:t>
            </a:r>
            <a:endParaRPr lang="en-US" sz="1400" i="1"/>
          </a:p>
          <a:p>
            <a:pPr algn="ctr"/>
            <a:r>
              <a:rPr lang="en-US" sz="1400" b="0" i="1" u="none" strike="noStrike">
                <a:effectLst/>
                <a:latin typeface="Calibri" panose="020F0502020204030204" pitchFamily="34" charset="0"/>
              </a:rPr>
              <a:t>Developmental-Behavioral Pediatrics </a:t>
            </a:r>
          </a:p>
          <a:p>
            <a:pPr algn="ctr"/>
            <a:r>
              <a:rPr lang="en-US" sz="1400">
                <a:solidFill>
                  <a:srgbClr val="000000"/>
                </a:solidFill>
                <a:latin typeface="Calibri" panose="020F0502020204030204" pitchFamily="34" charset="0"/>
              </a:rPr>
              <a:t>University of Miami</a:t>
            </a:r>
          </a:p>
          <a:p>
            <a:pPr algn="ctr"/>
            <a:r>
              <a:rPr lang="en-US" sz="1200">
                <a:solidFill>
                  <a:srgbClr val="000000"/>
                </a:solidFill>
                <a:latin typeface="Calibri" panose="020F0502020204030204" pitchFamily="34" charset="0"/>
              </a:rPr>
              <a:t>(Brown)</a:t>
            </a:r>
            <a:endParaRPr lang="en-US" sz="1400">
              <a:solidFill>
                <a:srgbClr val="000000"/>
              </a:solidFill>
              <a:latin typeface="Calibri" panose="020F0502020204030204" pitchFamily="34" charset="0"/>
            </a:endParaRPr>
          </a:p>
        </p:txBody>
      </p:sp>
      <p:pic>
        <p:nvPicPr>
          <p:cNvPr id="99" name="Picture 98">
            <a:extLst>
              <a:ext uri="{FF2B5EF4-FFF2-40B4-BE49-F238E27FC236}">
                <a16:creationId xmlns:a16="http://schemas.microsoft.com/office/drawing/2014/main" id="{421182E3-C1FC-4556-AB28-0E7CCB70E3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7544" y="5376566"/>
            <a:ext cx="328282" cy="365760"/>
          </a:xfrm>
          <a:prstGeom prst="rect">
            <a:avLst/>
          </a:prstGeom>
        </p:spPr>
      </p:pic>
      <p:sp>
        <p:nvSpPr>
          <p:cNvPr id="100" name="TextBox 99">
            <a:extLst>
              <a:ext uri="{FF2B5EF4-FFF2-40B4-BE49-F238E27FC236}">
                <a16:creationId xmlns:a16="http://schemas.microsoft.com/office/drawing/2014/main" id="{9896A8B0-82FF-4BEE-A809-2F862023212D}"/>
              </a:ext>
            </a:extLst>
          </p:cNvPr>
          <p:cNvSpPr txBox="1"/>
          <p:nvPr/>
        </p:nvSpPr>
        <p:spPr>
          <a:xfrm>
            <a:off x="4490696" y="5802374"/>
            <a:ext cx="2330985" cy="923330"/>
          </a:xfrm>
          <a:prstGeom prst="rect">
            <a:avLst/>
          </a:prstGeom>
          <a:noFill/>
        </p:spPr>
        <p:txBody>
          <a:bodyPr wrap="square">
            <a:spAutoFit/>
          </a:bodyPr>
          <a:lstStyle/>
          <a:p>
            <a:pPr algn="ctr"/>
            <a:r>
              <a:rPr lang="en-US" sz="1400" b="1" i="0">
                <a:solidFill>
                  <a:srgbClr val="231F20"/>
                </a:solidFill>
                <a:effectLst/>
                <a:latin typeface="proxima-nova"/>
              </a:rPr>
              <a:t>Melissa Terpstra, </a:t>
            </a:r>
            <a:r>
              <a:rPr lang="en-US" sz="1400" i="1">
                <a:solidFill>
                  <a:srgbClr val="231F20"/>
                </a:solidFill>
                <a:effectLst/>
                <a:latin typeface="proxima-nova"/>
              </a:rPr>
              <a:t>Asst</a:t>
            </a:r>
            <a:r>
              <a:rPr lang="en-US" sz="1400" b="0" i="1" u="none" strike="noStrike">
                <a:solidFill>
                  <a:srgbClr val="000000"/>
                </a:solidFill>
                <a:effectLst/>
                <a:latin typeface="Calibri" panose="020F0502020204030204" pitchFamily="34" charset="0"/>
              </a:rPr>
              <a:t>. Prof.</a:t>
            </a:r>
            <a:endParaRPr lang="en-US" sz="1400" i="1"/>
          </a:p>
          <a:p>
            <a:pPr algn="ctr"/>
            <a:r>
              <a:rPr lang="en-US" sz="1400" b="0" i="1" u="none" strike="noStrike">
                <a:solidFill>
                  <a:srgbClr val="000000"/>
                </a:solidFill>
                <a:effectLst/>
                <a:latin typeface="Calibri" panose="020F0502020204030204" pitchFamily="34" charset="0"/>
              </a:rPr>
              <a:t>Radiology</a:t>
            </a:r>
          </a:p>
          <a:p>
            <a:pPr algn="ctr"/>
            <a:r>
              <a:rPr lang="en-US" sz="1400">
                <a:solidFill>
                  <a:srgbClr val="000000"/>
                </a:solidFill>
                <a:latin typeface="Calibri" panose="020F0502020204030204" pitchFamily="34" charset="0"/>
              </a:rPr>
              <a:t>University of Minnesota</a:t>
            </a:r>
            <a:endParaRPr lang="en-US" sz="1400" b="0" u="none" strike="noStrike">
              <a:solidFill>
                <a:srgbClr val="000000"/>
              </a:solidFill>
              <a:effectLst/>
              <a:latin typeface="Calibri" panose="020F0502020204030204" pitchFamily="34" charset="0"/>
            </a:endParaRPr>
          </a:p>
          <a:p>
            <a:pPr algn="ctr"/>
            <a:r>
              <a:rPr lang="en-US" sz="1200">
                <a:solidFill>
                  <a:srgbClr val="000000"/>
                </a:solidFill>
                <a:latin typeface="Calibri" panose="020F0502020204030204" pitchFamily="34" charset="0"/>
              </a:rPr>
              <a:t>(University of Minnesota)</a:t>
            </a:r>
            <a:endParaRPr lang="en-US" sz="1400">
              <a:solidFill>
                <a:srgbClr val="000000"/>
              </a:solidFill>
              <a:latin typeface="Calibri" panose="020F0502020204030204" pitchFamily="34" charset="0"/>
            </a:endParaRPr>
          </a:p>
        </p:txBody>
      </p:sp>
      <p:pic>
        <p:nvPicPr>
          <p:cNvPr id="101" name="Picture 18" descr="Melissa Terpstra">
            <a:extLst>
              <a:ext uri="{FF2B5EF4-FFF2-40B4-BE49-F238E27FC236}">
                <a16:creationId xmlns:a16="http://schemas.microsoft.com/office/drawing/2014/main" id="{7E8A89B5-034C-4761-9E9F-158F41D4AF3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86153" y="4674317"/>
            <a:ext cx="1097280" cy="1097280"/>
          </a:xfrm>
          <a:prstGeom prst="ellipse">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163B111A-C22F-485F-80DE-0D4A49518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9266" y="5376566"/>
            <a:ext cx="328282" cy="365760"/>
          </a:xfrm>
          <a:prstGeom prst="rect">
            <a:avLst/>
          </a:prstGeom>
        </p:spPr>
      </p:pic>
      <p:pic>
        <p:nvPicPr>
          <p:cNvPr id="103" name="Picture 102">
            <a:extLst>
              <a:ext uri="{FF2B5EF4-FFF2-40B4-BE49-F238E27FC236}">
                <a16:creationId xmlns:a16="http://schemas.microsoft.com/office/drawing/2014/main" id="{DC82CE80-DE23-40A6-8FC5-88AA5E695E26}"/>
              </a:ext>
            </a:extLst>
          </p:cNvPr>
          <p:cNvPicPr/>
          <p:nvPr/>
        </p:nvPicPr>
        <p:blipFill rotWithShape="1">
          <a:blip r:embed="rId14" cstate="screen">
            <a:extLst>
              <a:ext uri="{28A0092B-C50C-407E-A947-70E740481C1C}">
                <a14:useLocalDpi xmlns:a14="http://schemas.microsoft.com/office/drawing/2010/main"/>
              </a:ext>
            </a:extLst>
          </a:blip>
          <a:srcRect l="-345"/>
          <a:stretch/>
        </p:blipFill>
        <p:spPr bwMode="auto">
          <a:xfrm>
            <a:off x="10277628" y="4664296"/>
            <a:ext cx="1097280" cy="1097280"/>
          </a:xfrm>
          <a:prstGeom prst="ellipse">
            <a:avLst/>
          </a:prstGeom>
          <a:noFill/>
        </p:spPr>
      </p:pic>
      <p:pic>
        <p:nvPicPr>
          <p:cNvPr id="104" name="Picture 103">
            <a:extLst>
              <a:ext uri="{FF2B5EF4-FFF2-40B4-BE49-F238E27FC236}">
                <a16:creationId xmlns:a16="http://schemas.microsoft.com/office/drawing/2014/main" id="{8B6D4981-6B59-47F3-834F-3F18E903B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1400" y="5376566"/>
            <a:ext cx="328283" cy="365760"/>
          </a:xfrm>
          <a:prstGeom prst="rect">
            <a:avLst/>
          </a:prstGeom>
        </p:spPr>
      </p:pic>
      <p:sp>
        <p:nvSpPr>
          <p:cNvPr id="105" name="TextBox 104">
            <a:extLst>
              <a:ext uri="{FF2B5EF4-FFF2-40B4-BE49-F238E27FC236}">
                <a16:creationId xmlns:a16="http://schemas.microsoft.com/office/drawing/2014/main" id="{0E41F420-DDB1-4769-A746-940243EB3D7B}"/>
              </a:ext>
            </a:extLst>
          </p:cNvPr>
          <p:cNvSpPr txBox="1"/>
          <p:nvPr/>
        </p:nvSpPr>
        <p:spPr>
          <a:xfrm>
            <a:off x="7124109" y="3678775"/>
            <a:ext cx="2195183" cy="738664"/>
          </a:xfrm>
          <a:prstGeom prst="rect">
            <a:avLst/>
          </a:prstGeom>
          <a:noFill/>
        </p:spPr>
        <p:txBody>
          <a:bodyPr wrap="square">
            <a:spAutoFit/>
          </a:bodyPr>
          <a:lstStyle/>
          <a:p>
            <a:pPr algn="ctr"/>
            <a:r>
              <a:rPr lang="en-US" sz="1400" b="1" i="0" u="none" strike="noStrike">
                <a:solidFill>
                  <a:srgbClr val="000000"/>
                </a:solidFill>
                <a:effectLst/>
              </a:rPr>
              <a:t>Zachary </a:t>
            </a:r>
            <a:r>
              <a:rPr lang="en-US" sz="1400" b="1" i="0" u="none" strike="noStrike" err="1">
                <a:solidFill>
                  <a:srgbClr val="000000"/>
                </a:solidFill>
                <a:effectLst/>
              </a:rPr>
              <a:t>Berndsen</a:t>
            </a:r>
            <a:r>
              <a:rPr lang="en-US" sz="1400" b="1" i="0" u="none" strike="noStrike">
                <a:solidFill>
                  <a:srgbClr val="000000"/>
                </a:solidFill>
                <a:effectLst/>
              </a:rPr>
              <a:t>, </a:t>
            </a:r>
            <a:r>
              <a:rPr lang="en-US" sz="1400" i="1" u="none" strike="noStrike">
                <a:solidFill>
                  <a:srgbClr val="000000"/>
                </a:solidFill>
                <a:effectLst/>
              </a:rPr>
              <a:t>Prof.</a:t>
            </a:r>
            <a:r>
              <a:rPr lang="en-US" sz="1400" b="1"/>
              <a:t> </a:t>
            </a:r>
          </a:p>
          <a:p>
            <a:pPr algn="ctr"/>
            <a:r>
              <a:rPr lang="en-US" sz="1400" b="0" i="1" u="none" strike="noStrike">
                <a:solidFill>
                  <a:srgbClr val="000000"/>
                </a:solidFill>
                <a:effectLst/>
              </a:rPr>
              <a:t>Biochemistry</a:t>
            </a:r>
          </a:p>
          <a:p>
            <a:pPr algn="ctr"/>
            <a:r>
              <a:rPr lang="en-US" sz="1400">
                <a:solidFill>
                  <a:srgbClr val="000000"/>
                </a:solidFill>
              </a:rPr>
              <a:t>UCSD</a:t>
            </a:r>
            <a:endParaRPr lang="en-US" sz="1400" i="1"/>
          </a:p>
        </p:txBody>
      </p:sp>
      <p:pic>
        <p:nvPicPr>
          <p:cNvPr id="106" name="Picture 105">
            <a:extLst>
              <a:ext uri="{FF2B5EF4-FFF2-40B4-BE49-F238E27FC236}">
                <a16:creationId xmlns:a16="http://schemas.microsoft.com/office/drawing/2014/main" id="{44920C77-019B-44C3-81A0-304ED6C7CC8C}"/>
              </a:ext>
            </a:extLst>
          </p:cNvPr>
          <p:cNvPicPr/>
          <p:nvPr/>
        </p:nvPicPr>
        <p:blipFill rotWithShape="1">
          <a:blip r:embed="rId15" cstate="screen">
            <a:extLst>
              <a:ext uri="{28A0092B-C50C-407E-A947-70E740481C1C}">
                <a14:useLocalDpi xmlns:a14="http://schemas.microsoft.com/office/drawing/2010/main"/>
              </a:ext>
            </a:extLst>
          </a:blip>
          <a:srcRect/>
          <a:stretch/>
        </p:blipFill>
        <p:spPr bwMode="auto">
          <a:xfrm>
            <a:off x="7599654" y="2607465"/>
            <a:ext cx="1097280" cy="1097280"/>
          </a:xfrm>
          <a:prstGeom prst="ellipse">
            <a:avLst/>
          </a:prstGeom>
          <a:noFill/>
        </p:spPr>
      </p:pic>
      <p:pic>
        <p:nvPicPr>
          <p:cNvPr id="107" name="Picture 106">
            <a:extLst>
              <a:ext uri="{FF2B5EF4-FFF2-40B4-BE49-F238E27FC236}">
                <a16:creationId xmlns:a16="http://schemas.microsoft.com/office/drawing/2014/main" id="{0B5F42FF-CFB4-465A-BBD5-1CC7A25BD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6118" y="3305704"/>
            <a:ext cx="328283" cy="365760"/>
          </a:xfrm>
          <a:prstGeom prst="rect">
            <a:avLst/>
          </a:prstGeom>
        </p:spPr>
      </p:pic>
      <p:sp>
        <p:nvSpPr>
          <p:cNvPr id="108" name="TextBox 107">
            <a:extLst>
              <a:ext uri="{FF2B5EF4-FFF2-40B4-BE49-F238E27FC236}">
                <a16:creationId xmlns:a16="http://schemas.microsoft.com/office/drawing/2014/main" id="{C300D078-D233-4961-AC25-787B328099F4}"/>
              </a:ext>
            </a:extLst>
          </p:cNvPr>
          <p:cNvSpPr txBox="1"/>
          <p:nvPr/>
        </p:nvSpPr>
        <p:spPr>
          <a:xfrm>
            <a:off x="2174386" y="5771597"/>
            <a:ext cx="2330985" cy="954107"/>
          </a:xfrm>
          <a:prstGeom prst="rect">
            <a:avLst/>
          </a:prstGeom>
          <a:noFill/>
        </p:spPr>
        <p:txBody>
          <a:bodyPr wrap="square">
            <a:spAutoFit/>
          </a:bodyPr>
          <a:lstStyle/>
          <a:p>
            <a:pPr algn="ctr"/>
            <a:r>
              <a:rPr lang="en-US" sz="1400" b="1" i="0">
                <a:solidFill>
                  <a:srgbClr val="231F20"/>
                </a:solidFill>
                <a:effectLst/>
                <a:latin typeface="proxima-nova"/>
              </a:rPr>
              <a:t>Jean Goodman, </a:t>
            </a:r>
            <a:r>
              <a:rPr lang="en-US" sz="1400" b="0" i="1" u="none" strike="noStrike">
                <a:solidFill>
                  <a:srgbClr val="000000"/>
                </a:solidFill>
                <a:effectLst/>
                <a:latin typeface="Calibri" panose="020F0502020204030204" pitchFamily="34" charset="0"/>
              </a:rPr>
              <a:t>Prof.</a:t>
            </a:r>
            <a:endParaRPr lang="en-US" sz="1400" i="1"/>
          </a:p>
          <a:p>
            <a:pPr algn="ctr"/>
            <a:r>
              <a:rPr lang="en-US" sz="1400" b="0" i="1" u="none" strike="noStrike">
                <a:solidFill>
                  <a:srgbClr val="000000"/>
                </a:solidFill>
                <a:effectLst/>
                <a:latin typeface="Calibri" panose="020F0502020204030204" pitchFamily="34" charset="0"/>
              </a:rPr>
              <a:t>OBGYN &amp; Women’s Health</a:t>
            </a:r>
          </a:p>
          <a:p>
            <a:pPr algn="ctr"/>
            <a:r>
              <a:rPr lang="en-US" sz="1400">
                <a:solidFill>
                  <a:srgbClr val="000000"/>
                </a:solidFill>
                <a:latin typeface="Calibri" panose="020F0502020204030204" pitchFamily="34" charset="0"/>
              </a:rPr>
              <a:t>Georgetown University</a:t>
            </a:r>
          </a:p>
          <a:p>
            <a:pPr algn="ctr"/>
            <a:r>
              <a:rPr lang="en-US" sz="1200">
                <a:solidFill>
                  <a:srgbClr val="000000"/>
                </a:solidFill>
                <a:latin typeface="Calibri" panose="020F0502020204030204" pitchFamily="34" charset="0"/>
              </a:rPr>
              <a:t>(Loyola University)</a:t>
            </a:r>
          </a:p>
        </p:txBody>
      </p:sp>
      <p:pic>
        <p:nvPicPr>
          <p:cNvPr id="109" name="Picture 16">
            <a:extLst>
              <a:ext uri="{FF2B5EF4-FFF2-40B4-BE49-F238E27FC236}">
                <a16:creationId xmlns:a16="http://schemas.microsoft.com/office/drawing/2014/main" id="{F5749B6C-3A20-4184-9575-04CA6C827BA9}"/>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2807146" y="4674317"/>
            <a:ext cx="1097280" cy="1097280"/>
          </a:xfrm>
          <a:prstGeom prst="ellipse">
            <a:avLst/>
          </a:prstGeom>
          <a:noFill/>
          <a:extLst>
            <a:ext uri="{909E8E84-426E-40DD-AFC4-6F175D3DCCD1}">
              <a14:hiddenFill xmlns:a14="http://schemas.microsoft.com/office/drawing/2010/main">
                <a:solidFill>
                  <a:srgbClr val="FFFFFF"/>
                </a:solidFill>
              </a14:hiddenFill>
            </a:ext>
          </a:extLst>
        </p:spPr>
      </p:pic>
      <p:pic>
        <p:nvPicPr>
          <p:cNvPr id="110" name="Picture 109">
            <a:extLst>
              <a:ext uri="{FF2B5EF4-FFF2-40B4-BE49-F238E27FC236}">
                <a16:creationId xmlns:a16="http://schemas.microsoft.com/office/drawing/2014/main" id="{19EAB4A4-450B-4EFA-AF37-63274AD603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1948" y="5376566"/>
            <a:ext cx="328282" cy="365760"/>
          </a:xfrm>
          <a:prstGeom prst="rect">
            <a:avLst/>
          </a:prstGeom>
        </p:spPr>
      </p:pic>
      <p:sp>
        <p:nvSpPr>
          <p:cNvPr id="111" name="TextBox 110">
            <a:extLst>
              <a:ext uri="{FF2B5EF4-FFF2-40B4-BE49-F238E27FC236}">
                <a16:creationId xmlns:a16="http://schemas.microsoft.com/office/drawing/2014/main" id="{1A2231AE-0F09-4531-9DEB-88B5B1710FB3}"/>
              </a:ext>
            </a:extLst>
          </p:cNvPr>
          <p:cNvSpPr txBox="1"/>
          <p:nvPr/>
        </p:nvSpPr>
        <p:spPr>
          <a:xfrm>
            <a:off x="9357386" y="5794557"/>
            <a:ext cx="2960994" cy="923330"/>
          </a:xfrm>
          <a:prstGeom prst="rect">
            <a:avLst/>
          </a:prstGeom>
          <a:noFill/>
        </p:spPr>
        <p:txBody>
          <a:bodyPr wrap="square">
            <a:spAutoFit/>
          </a:bodyPr>
          <a:lstStyle/>
          <a:p>
            <a:pPr algn="ctr"/>
            <a:r>
              <a:rPr lang="en-US" sz="1400" b="1" i="0" u="none" strike="noStrike">
                <a:solidFill>
                  <a:srgbClr val="000000"/>
                </a:solidFill>
                <a:effectLst/>
              </a:rPr>
              <a:t>Clarissa Durie, </a:t>
            </a:r>
            <a:r>
              <a:rPr lang="en-US" sz="1400" i="1" u="none" strike="noStrike">
                <a:solidFill>
                  <a:srgbClr val="000000"/>
                </a:solidFill>
                <a:effectLst/>
              </a:rPr>
              <a:t>Assoc. Prof.</a:t>
            </a:r>
            <a:r>
              <a:rPr lang="en-US" sz="1400" i="1"/>
              <a:t> </a:t>
            </a:r>
          </a:p>
          <a:p>
            <a:pPr algn="ctr"/>
            <a:r>
              <a:rPr lang="en-US" sz="1400" b="0" i="1" u="none" strike="noStrike">
                <a:solidFill>
                  <a:srgbClr val="000000"/>
                </a:solidFill>
                <a:effectLst/>
              </a:rPr>
              <a:t>Biochemistry</a:t>
            </a:r>
          </a:p>
          <a:p>
            <a:pPr algn="ctr"/>
            <a:r>
              <a:rPr lang="en-US" sz="1400">
                <a:solidFill>
                  <a:srgbClr val="000000"/>
                </a:solidFill>
              </a:rPr>
              <a:t>UAB</a:t>
            </a:r>
          </a:p>
          <a:p>
            <a:pPr algn="ctr"/>
            <a:r>
              <a:rPr lang="en-US" sz="1200"/>
              <a:t>(University of Michigan)</a:t>
            </a:r>
          </a:p>
        </p:txBody>
      </p:sp>
      <p:pic>
        <p:nvPicPr>
          <p:cNvPr id="50" name="Picture 2">
            <a:extLst>
              <a:ext uri="{FF2B5EF4-FFF2-40B4-BE49-F238E27FC236}">
                <a16:creationId xmlns:a16="http://schemas.microsoft.com/office/drawing/2014/main" id="{2915BC6A-0499-4430-A596-019102FEC6C6}"/>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61841" y="181290"/>
            <a:ext cx="1097280"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B8A2999E-2DED-43E8-8EF4-87996B453883}"/>
              </a:ext>
            </a:extLst>
          </p:cNvPr>
          <p:cNvSpPr txBox="1"/>
          <p:nvPr/>
        </p:nvSpPr>
        <p:spPr>
          <a:xfrm>
            <a:off x="335676" y="1272966"/>
            <a:ext cx="2069642" cy="738664"/>
          </a:xfrm>
          <a:prstGeom prst="rect">
            <a:avLst/>
          </a:prstGeom>
          <a:noFill/>
        </p:spPr>
        <p:txBody>
          <a:bodyPr wrap="square">
            <a:spAutoFit/>
          </a:bodyPr>
          <a:lstStyle/>
          <a:p>
            <a:pPr algn="ctr"/>
            <a:r>
              <a:rPr lang="en-US" sz="1400" b="1" i="0" u="none" strike="noStrike">
                <a:solidFill>
                  <a:srgbClr val="000000"/>
                </a:solidFill>
                <a:effectLst/>
                <a:latin typeface="Calibri" panose="020F0502020204030204" pitchFamily="34" charset="0"/>
              </a:rPr>
              <a:t>Jeffrey Wood,</a:t>
            </a:r>
            <a:r>
              <a:rPr lang="en-US" sz="1400" i="1" u="none" strike="noStrike">
                <a:solidFill>
                  <a:srgbClr val="000000"/>
                </a:solidFill>
                <a:effectLst/>
                <a:latin typeface="Calibri" panose="020F0502020204030204" pitchFamily="34" charset="0"/>
              </a:rPr>
              <a:t> Asst. Prof. </a:t>
            </a:r>
            <a:r>
              <a:rPr lang="en-US" sz="1400" i="1"/>
              <a:t> </a:t>
            </a:r>
          </a:p>
          <a:p>
            <a:pPr algn="ctr"/>
            <a:r>
              <a:rPr lang="en-US" sz="1400" b="0" i="1" u="none" strike="noStrike">
                <a:solidFill>
                  <a:srgbClr val="000000"/>
                </a:solidFill>
                <a:effectLst/>
                <a:latin typeface="Calibri" panose="020F0502020204030204" pitchFamily="34" charset="0"/>
              </a:rPr>
              <a:t>Ecosystem Science</a:t>
            </a:r>
          </a:p>
          <a:p>
            <a:pPr algn="ctr"/>
            <a:r>
              <a:rPr lang="en-US" sz="1400">
                <a:solidFill>
                  <a:srgbClr val="000000"/>
                </a:solidFill>
                <a:latin typeface="Calibri" panose="020F0502020204030204" pitchFamily="34" charset="0"/>
              </a:rPr>
              <a:t>University of Guelph</a:t>
            </a:r>
            <a:endParaRPr lang="en-US" sz="1400" b="0" u="none" strike="noStrike">
              <a:solidFill>
                <a:srgbClr val="000000"/>
              </a:solidFill>
              <a:effectLst/>
              <a:latin typeface="Calibri" panose="020F0502020204030204" pitchFamily="34" charset="0"/>
            </a:endParaRPr>
          </a:p>
        </p:txBody>
      </p:sp>
      <p:pic>
        <p:nvPicPr>
          <p:cNvPr id="52" name="Picture 51">
            <a:extLst>
              <a:ext uri="{FF2B5EF4-FFF2-40B4-BE49-F238E27FC236}">
                <a16:creationId xmlns:a16="http://schemas.microsoft.com/office/drawing/2014/main" id="{B8A20101-F9D7-464E-A56A-6F5EE48B68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3511" y="916719"/>
            <a:ext cx="328282" cy="365760"/>
          </a:xfrm>
          <a:prstGeom prst="rect">
            <a:avLst/>
          </a:prstGeom>
        </p:spPr>
      </p:pic>
      <p:pic>
        <p:nvPicPr>
          <p:cNvPr id="1026" name="id-6BF56F20-3341-4647-98ED-05C81C8C8169" descr="Image.jpeg">
            <a:extLst>
              <a:ext uri="{FF2B5EF4-FFF2-40B4-BE49-F238E27FC236}">
                <a16:creationId xmlns:a16="http://schemas.microsoft.com/office/drawing/2014/main" id="{E5643A20-D4A2-4B5D-AAE8-CA4FD2B48F36}"/>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5393007" y="181290"/>
            <a:ext cx="1097280" cy="10972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E9C6D750-7E69-45DC-A2E0-E5D0D15CE7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5642" y="886290"/>
            <a:ext cx="328282" cy="365760"/>
          </a:xfrm>
          <a:prstGeom prst="rect">
            <a:avLst/>
          </a:prstGeom>
        </p:spPr>
      </p:pic>
    </p:spTree>
    <p:extLst>
      <p:ext uri="{BB962C8B-B14F-4D97-AF65-F5344CB8AC3E}">
        <p14:creationId xmlns:p14="http://schemas.microsoft.com/office/powerpoint/2010/main" val="425132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595D-D3CB-4EE3-8A16-0F9A98C6736B}"/>
              </a:ext>
            </a:extLst>
          </p:cNvPr>
          <p:cNvSpPr>
            <a:spLocks noGrp="1"/>
          </p:cNvSpPr>
          <p:nvPr>
            <p:ph type="title"/>
          </p:nvPr>
        </p:nvSpPr>
        <p:spPr>
          <a:xfrm>
            <a:off x="838200" y="365125"/>
            <a:ext cx="10515600" cy="915035"/>
          </a:xfrm>
        </p:spPr>
        <p:txBody>
          <a:bodyPr>
            <a:normAutofit/>
          </a:bodyPr>
          <a:lstStyle/>
          <a:p>
            <a:r>
              <a:rPr lang="en-US">
                <a:latin typeface="Arial Black"/>
              </a:rPr>
              <a:t>New Faculty - UMKC</a:t>
            </a:r>
          </a:p>
        </p:txBody>
      </p:sp>
      <p:pic>
        <p:nvPicPr>
          <p:cNvPr id="6" name="Picture 5">
            <a:extLst>
              <a:ext uri="{FF2B5EF4-FFF2-40B4-BE49-F238E27FC236}">
                <a16:creationId xmlns:a16="http://schemas.microsoft.com/office/drawing/2014/main" id="{6FD95783-1346-4342-8C40-E60B8B2B95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801" y="4076677"/>
            <a:ext cx="1554480" cy="1554480"/>
          </a:xfrm>
          <a:prstGeom prst="ellipse">
            <a:avLst/>
          </a:prstGeom>
        </p:spPr>
      </p:pic>
      <p:sp>
        <p:nvSpPr>
          <p:cNvPr id="7" name="TextBox 6">
            <a:extLst>
              <a:ext uri="{FF2B5EF4-FFF2-40B4-BE49-F238E27FC236}">
                <a16:creationId xmlns:a16="http://schemas.microsoft.com/office/drawing/2014/main" id="{C41535F7-DD6A-4927-8649-2F600D345E2A}"/>
              </a:ext>
            </a:extLst>
          </p:cNvPr>
          <p:cNvSpPr txBox="1"/>
          <p:nvPr/>
        </p:nvSpPr>
        <p:spPr>
          <a:xfrm>
            <a:off x="419441" y="5642634"/>
            <a:ext cx="1981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Mo Zhou,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Asst. Prof.</a:t>
            </a: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Stage Directing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Columbia University</a:t>
            </a:r>
          </a:p>
        </p:txBody>
      </p:sp>
      <p:sp>
        <p:nvSpPr>
          <p:cNvPr id="8" name="TextBox 7">
            <a:extLst>
              <a:ext uri="{FF2B5EF4-FFF2-40B4-BE49-F238E27FC236}">
                <a16:creationId xmlns:a16="http://schemas.microsoft.com/office/drawing/2014/main" id="{62682697-DAF7-410A-9C43-1E650DF16AD8}"/>
              </a:ext>
            </a:extLst>
          </p:cNvPr>
          <p:cNvSpPr txBox="1"/>
          <p:nvPr/>
        </p:nvSpPr>
        <p:spPr>
          <a:xfrm>
            <a:off x="2903351" y="2850973"/>
            <a:ext cx="2867428"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Leigh Muñoz,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Asst. Prof.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Bassoon</a:t>
            </a:r>
            <a:endParaRPr lang="en-US" sz="1600" i="1">
              <a:solidFill>
                <a:srgbClr val="00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rgbClr val="000000"/>
                </a:solidFill>
                <a:effectLst/>
                <a:uLnTx/>
                <a:uFillTx/>
                <a:latin typeface="Calibri" panose="020F0502020204030204"/>
                <a:ea typeface="+mn-ea"/>
                <a:cs typeface="+mn-cs"/>
              </a:rPr>
              <a:t>University of Kansas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Calibri" panose="020F0502020204030204"/>
              </a:rPr>
              <a:t>(Middle Tennessee State University)</a:t>
            </a:r>
            <a:endParaRPr kumimoji="0" lang="en-US" sz="1400" b="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A22F518-E56B-4F25-BF36-A2F83F4444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89631" y="1265717"/>
            <a:ext cx="1554480" cy="1554480"/>
          </a:xfrm>
          <a:prstGeom prst="ellipse">
            <a:avLst/>
          </a:prstGeom>
        </p:spPr>
      </p:pic>
      <p:sp>
        <p:nvSpPr>
          <p:cNvPr id="11" name="TextBox 10">
            <a:extLst>
              <a:ext uri="{FF2B5EF4-FFF2-40B4-BE49-F238E27FC236}">
                <a16:creationId xmlns:a16="http://schemas.microsoft.com/office/drawing/2014/main" id="{6E9A637D-EE05-4006-9053-61E3B4FF1F89}"/>
              </a:ext>
            </a:extLst>
          </p:cNvPr>
          <p:cNvSpPr txBox="1"/>
          <p:nvPr/>
        </p:nvSpPr>
        <p:spPr>
          <a:xfrm>
            <a:off x="9054505" y="2879685"/>
            <a:ext cx="269112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Noel Torres-Rivera,</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Asst. Prof.</a:t>
            </a: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Music Theory</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Calibri" panose="020F0502020204030204"/>
              </a:rPr>
              <a:t>Graduate Center, CUNY</a:t>
            </a:r>
          </a:p>
        </p:txBody>
      </p:sp>
      <p:pic>
        <p:nvPicPr>
          <p:cNvPr id="13" name="Picture 12">
            <a:extLst>
              <a:ext uri="{FF2B5EF4-FFF2-40B4-BE49-F238E27FC236}">
                <a16:creationId xmlns:a16="http://schemas.microsoft.com/office/drawing/2014/main" id="{F917AF3B-E4BA-4E29-9162-DAF4BD23E2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7"/>
          <a:stretch/>
        </p:blipFill>
        <p:spPr>
          <a:xfrm>
            <a:off x="9492278" y="1280160"/>
            <a:ext cx="1554480" cy="1554480"/>
          </a:xfrm>
          <a:prstGeom prst="ellipse">
            <a:avLst/>
          </a:prstGeom>
        </p:spPr>
      </p:pic>
      <p:sp>
        <p:nvSpPr>
          <p:cNvPr id="15" name="TextBox 14">
            <a:extLst>
              <a:ext uri="{FF2B5EF4-FFF2-40B4-BE49-F238E27FC236}">
                <a16:creationId xmlns:a16="http://schemas.microsoft.com/office/drawing/2014/main" id="{675DCA73-7250-43B1-A86D-57E0859A8FED}"/>
              </a:ext>
            </a:extLst>
          </p:cNvPr>
          <p:cNvSpPr txBox="1"/>
          <p:nvPr/>
        </p:nvSpPr>
        <p:spPr>
          <a:xfrm>
            <a:off x="6213296" y="2868667"/>
            <a:ext cx="252938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Ebonee Thomas,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Asst. Prof.</a:t>
            </a: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000000"/>
                </a:solidFill>
                <a:latin typeface="Calibri" panose="020F0502020204030204" pitchFamily="34" charset="0"/>
              </a:rPr>
              <a:t>Flute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rgbClr val="000000"/>
                </a:solidFill>
                <a:effectLst/>
                <a:uLnTx/>
                <a:uFillTx/>
                <a:latin typeface="Calibri" panose="020F0502020204030204"/>
                <a:ea typeface="+mn-ea"/>
                <a:cs typeface="+mn-cs"/>
              </a:rPr>
              <a:t>MA – New England Conservatory of Music</a:t>
            </a:r>
          </a:p>
        </p:txBody>
      </p:sp>
      <p:pic>
        <p:nvPicPr>
          <p:cNvPr id="17" name="Picture 16">
            <a:extLst>
              <a:ext uri="{FF2B5EF4-FFF2-40B4-BE49-F238E27FC236}">
                <a16:creationId xmlns:a16="http://schemas.microsoft.com/office/drawing/2014/main" id="{6E86422E-DA7B-46A3-85A7-A206E47EFD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2979" y="1283411"/>
            <a:ext cx="1554480" cy="1554480"/>
          </a:xfrm>
          <a:prstGeom prst="ellipse">
            <a:avLst/>
          </a:prstGeom>
        </p:spPr>
      </p:pic>
      <p:sp>
        <p:nvSpPr>
          <p:cNvPr id="19" name="TextBox 18">
            <a:extLst>
              <a:ext uri="{FF2B5EF4-FFF2-40B4-BE49-F238E27FC236}">
                <a16:creationId xmlns:a16="http://schemas.microsoft.com/office/drawing/2014/main" id="{2529691E-6E74-482C-88E1-C1C7454FCE8E}"/>
              </a:ext>
            </a:extLst>
          </p:cNvPr>
          <p:cNvSpPr txBox="1"/>
          <p:nvPr/>
        </p:nvSpPr>
        <p:spPr>
          <a:xfrm>
            <a:off x="86838" y="2876044"/>
            <a:ext cx="265206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Carl Allen,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Prof.</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Jazz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Honorary PhD – Snow College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(Julliard)</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pic>
        <p:nvPicPr>
          <p:cNvPr id="21" name="Picture 20">
            <a:extLst>
              <a:ext uri="{FF2B5EF4-FFF2-40B4-BE49-F238E27FC236}">
                <a16:creationId xmlns:a16="http://schemas.microsoft.com/office/drawing/2014/main" id="{3D6F19A4-03EF-4C99-8350-E8972FA6D9B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2" t="-152"/>
          <a:stretch/>
        </p:blipFill>
        <p:spPr>
          <a:xfrm>
            <a:off x="624657" y="1272206"/>
            <a:ext cx="1554480" cy="1554480"/>
          </a:xfrm>
          <a:prstGeom prst="ellipse">
            <a:avLst/>
          </a:prstGeom>
        </p:spPr>
      </p:pic>
      <p:sp>
        <p:nvSpPr>
          <p:cNvPr id="23" name="TextBox 22">
            <a:extLst>
              <a:ext uri="{FF2B5EF4-FFF2-40B4-BE49-F238E27FC236}">
                <a16:creationId xmlns:a16="http://schemas.microsoft.com/office/drawing/2014/main" id="{644F277E-8206-4133-B554-28D4543E7A58}"/>
              </a:ext>
            </a:extLst>
          </p:cNvPr>
          <p:cNvSpPr txBox="1"/>
          <p:nvPr/>
        </p:nvSpPr>
        <p:spPr>
          <a:xfrm>
            <a:off x="3199805" y="5642634"/>
            <a:ext cx="2510442"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000000"/>
                </a:solidFill>
                <a:effectLst/>
                <a:uLnTx/>
                <a:uFillTx/>
                <a:latin typeface="Calibri" panose="020F0502020204030204" pitchFamily="34" charset="0"/>
                <a:ea typeface="+mn-ea"/>
                <a:cs typeface="+mn-cs"/>
              </a:rPr>
              <a:t>Xiangming</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pitchFamily="34" charset="0"/>
                <a:ea typeface="+mn-ea"/>
                <a:cs typeface="+mn-cs"/>
              </a:rPr>
              <a:t>Zha</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Assoc. Prof.</a:t>
            </a: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School of Pharmacy</a:t>
            </a: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rgbClr val="000000"/>
                </a:solidFill>
                <a:effectLst/>
                <a:uLnTx/>
                <a:uFillTx/>
                <a:latin typeface="Calibri" panose="020F0502020204030204"/>
                <a:ea typeface="+mn-ea"/>
                <a:cs typeface="+mn-cs"/>
              </a:rPr>
              <a:t>University of </a:t>
            </a:r>
            <a:r>
              <a:rPr kumimoji="0" lang="en-US" sz="1600" b="0" u="none" strike="noStrike" kern="1200" cap="none" spc="0" normalizeH="0" baseline="0" noProof="0" err="1">
                <a:ln>
                  <a:noFill/>
                </a:ln>
                <a:solidFill>
                  <a:srgbClr val="000000"/>
                </a:solidFill>
                <a:effectLst/>
                <a:uLnTx/>
                <a:uFillTx/>
                <a:latin typeface="Calibri" panose="020F0502020204030204"/>
                <a:ea typeface="+mn-ea"/>
                <a:cs typeface="+mn-cs"/>
              </a:rPr>
              <a:t>Iow</a:t>
            </a:r>
            <a:r>
              <a:rPr lang="en-US" sz="1600">
                <a:solidFill>
                  <a:srgbClr val="000000"/>
                </a:solidFill>
                <a:latin typeface="Calibri" panose="020F0502020204030204"/>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000000"/>
                </a:solidFill>
                <a:effectLst/>
                <a:uLnTx/>
                <a:uFillTx/>
                <a:latin typeface="Calibri" panose="020F0502020204030204"/>
                <a:ea typeface="+mn-ea"/>
                <a:cs typeface="+mn-cs"/>
              </a:rPr>
              <a:t>(University of South Alabama)</a:t>
            </a:r>
          </a:p>
        </p:txBody>
      </p:sp>
      <p:pic>
        <p:nvPicPr>
          <p:cNvPr id="25" name="Picture 24">
            <a:extLst>
              <a:ext uri="{FF2B5EF4-FFF2-40B4-BE49-F238E27FC236}">
                <a16:creationId xmlns:a16="http://schemas.microsoft.com/office/drawing/2014/main" id="{C9DEA33A-9046-4001-9F3E-0537F5DDCB8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93"/>
          <a:stretch/>
        </p:blipFill>
        <p:spPr>
          <a:xfrm>
            <a:off x="3594332" y="4076677"/>
            <a:ext cx="1554480" cy="1554480"/>
          </a:xfrm>
          <a:prstGeom prst="ellipse">
            <a:avLst/>
          </a:prstGeom>
        </p:spPr>
      </p:pic>
      <p:sp>
        <p:nvSpPr>
          <p:cNvPr id="27" name="TextBox 26">
            <a:extLst>
              <a:ext uri="{FF2B5EF4-FFF2-40B4-BE49-F238E27FC236}">
                <a16:creationId xmlns:a16="http://schemas.microsoft.com/office/drawing/2014/main" id="{D8FB74CE-33F4-40AC-9CC3-C9F90021ACF9}"/>
              </a:ext>
            </a:extLst>
          </p:cNvPr>
          <p:cNvSpPr txBox="1"/>
          <p:nvPr/>
        </p:nvSpPr>
        <p:spPr>
          <a:xfrm>
            <a:off x="5889115" y="5647878"/>
            <a:ext cx="292331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Steven </a:t>
            </a:r>
            <a:r>
              <a:rPr kumimoji="0" lang="en-US" sz="1600" b="1" i="0" u="none" strike="noStrike" kern="1200" cap="none" spc="0" normalizeH="0" baseline="0" noProof="0" err="1">
                <a:ln>
                  <a:noFill/>
                </a:ln>
                <a:solidFill>
                  <a:srgbClr val="000000"/>
                </a:solidFill>
                <a:effectLst/>
                <a:uLnTx/>
                <a:uFillTx/>
                <a:latin typeface="Calibri" panose="020F0502020204030204" pitchFamily="34" charset="0"/>
                <a:ea typeface="+mn-ea"/>
                <a:cs typeface="+mn-cs"/>
              </a:rPr>
              <a:t>Onken</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Assoc. Prof.</a:t>
            </a:r>
            <a:endPar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Social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Calibri" panose="020F0502020204030204" pitchFamily="34" charset="0"/>
              </a:rPr>
              <a:t>University of Texas-Austin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r>
              <a:rPr lang="en-US" sz="1400">
                <a:solidFill>
                  <a:srgbClr val="000000"/>
                </a:solidFill>
                <a:latin typeface="Calibri" panose="020F0502020204030204" pitchFamily="34" charset="0"/>
              </a:rPr>
              <a:t>University of Northern Iowa)</a:t>
            </a:r>
            <a:endParaRPr kumimoji="0" lang="en-US" sz="1400" b="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3E22AE7C-19A9-4097-8992-E7ED274B066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80"/>
          <a:stretch/>
        </p:blipFill>
        <p:spPr>
          <a:xfrm>
            <a:off x="6542700" y="4088154"/>
            <a:ext cx="1554480" cy="1554480"/>
          </a:xfrm>
          <a:prstGeom prst="ellipse">
            <a:avLst/>
          </a:prstGeom>
        </p:spPr>
      </p:pic>
      <p:sp>
        <p:nvSpPr>
          <p:cNvPr id="31" name="TextBox 30">
            <a:extLst>
              <a:ext uri="{FF2B5EF4-FFF2-40B4-BE49-F238E27FC236}">
                <a16:creationId xmlns:a16="http://schemas.microsoft.com/office/drawing/2014/main" id="{A8EAB64B-D508-4070-962D-2B71A9FFD0AE}"/>
              </a:ext>
            </a:extLst>
          </p:cNvPr>
          <p:cNvSpPr txBox="1"/>
          <p:nvPr/>
        </p:nvSpPr>
        <p:spPr>
          <a:xfrm>
            <a:off x="8803958" y="5642634"/>
            <a:ext cx="315042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Michelle Garrido Briner, </a:t>
            </a:r>
            <a:r>
              <a:rPr kumimoji="0" lang="en-US" sz="1600" i="1" u="none" strike="noStrike" kern="1200" cap="none" spc="0" normalizeH="0" baseline="0" noProof="0">
                <a:ln>
                  <a:noFill/>
                </a:ln>
                <a:solidFill>
                  <a:srgbClr val="000000"/>
                </a:solidFill>
                <a:effectLst/>
                <a:uLnTx/>
                <a:uFillTx/>
                <a:latin typeface="Calibri" panose="020F0502020204030204" pitchFamily="34" charset="0"/>
                <a:ea typeface="+mn-ea"/>
                <a:cs typeface="+mn-cs"/>
              </a:rPr>
              <a:t>Asst. Prof.</a:t>
            </a:r>
            <a:r>
              <a:rPr kumimoji="0" lang="en-US" sz="1600" i="1"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Dental Surgery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rgbClr val="000000"/>
                </a:solidFill>
                <a:effectLst/>
                <a:uLnTx/>
                <a:uFillTx/>
                <a:latin typeface="Calibri" panose="020F0502020204030204" pitchFamily="34" charset="0"/>
                <a:ea typeface="+mn-ea"/>
                <a:cs typeface="+mn-cs"/>
              </a:rPr>
              <a:t>University of Los Andes</a:t>
            </a:r>
            <a:r>
              <a:rPr lang="en-US" sz="1600">
                <a:solidFill>
                  <a:srgbClr val="000000"/>
                </a:solidFill>
                <a:latin typeface="Calibri" panose="020F0502020204030204" pitchFamily="34" charset="0"/>
              </a:rPr>
              <a:t>, Chile</a:t>
            </a:r>
            <a:endParaRPr kumimoji="0" lang="en-US" sz="1600" b="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 </a:t>
            </a:r>
          </a:p>
        </p:txBody>
      </p:sp>
      <p:pic>
        <p:nvPicPr>
          <p:cNvPr id="33" name="Picture 32">
            <a:extLst>
              <a:ext uri="{FF2B5EF4-FFF2-40B4-BE49-F238E27FC236}">
                <a16:creationId xmlns:a16="http://schemas.microsoft.com/office/drawing/2014/main" id="{5E1E92E2-8094-4D89-A5F6-21875E8A671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552000" y="4088154"/>
            <a:ext cx="1554480" cy="1554480"/>
          </a:xfrm>
          <a:prstGeom prst="ellipse">
            <a:avLst/>
          </a:prstGeom>
        </p:spPr>
      </p:pic>
      <p:pic>
        <p:nvPicPr>
          <p:cNvPr id="20" name="Picture 19">
            <a:extLst>
              <a:ext uri="{FF2B5EF4-FFF2-40B4-BE49-F238E27FC236}">
                <a16:creationId xmlns:a16="http://schemas.microsoft.com/office/drawing/2014/main" id="{5DA6F37A-A0BE-42FF-99C6-8F330FE746B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35033" y="5153634"/>
            <a:ext cx="767534" cy="339405"/>
          </a:xfrm>
          <a:prstGeom prst="rect">
            <a:avLst/>
          </a:prstGeom>
        </p:spPr>
      </p:pic>
      <p:pic>
        <p:nvPicPr>
          <p:cNvPr id="22" name="Picture 21">
            <a:extLst>
              <a:ext uri="{FF2B5EF4-FFF2-40B4-BE49-F238E27FC236}">
                <a16:creationId xmlns:a16="http://schemas.microsoft.com/office/drawing/2014/main" id="{A935D5D9-9237-4DB8-B1E8-15F2B7C1EA4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77067" y="2357376"/>
            <a:ext cx="767534" cy="339405"/>
          </a:xfrm>
          <a:prstGeom prst="rect">
            <a:avLst/>
          </a:prstGeom>
        </p:spPr>
      </p:pic>
      <p:pic>
        <p:nvPicPr>
          <p:cNvPr id="24" name="Picture 23">
            <a:extLst>
              <a:ext uri="{FF2B5EF4-FFF2-40B4-BE49-F238E27FC236}">
                <a16:creationId xmlns:a16="http://schemas.microsoft.com/office/drawing/2014/main" id="{C59D37A0-5954-4C1C-8431-39871CC5191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47950" y="2385169"/>
            <a:ext cx="767534" cy="339405"/>
          </a:xfrm>
          <a:prstGeom prst="rect">
            <a:avLst/>
          </a:prstGeom>
        </p:spPr>
      </p:pic>
      <p:pic>
        <p:nvPicPr>
          <p:cNvPr id="26" name="Picture 25">
            <a:extLst>
              <a:ext uri="{FF2B5EF4-FFF2-40B4-BE49-F238E27FC236}">
                <a16:creationId xmlns:a16="http://schemas.microsoft.com/office/drawing/2014/main" id="{15A1AF19-6B55-4CD7-96CF-B51368EDE7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37906" y="2432379"/>
            <a:ext cx="767534" cy="339405"/>
          </a:xfrm>
          <a:prstGeom prst="rect">
            <a:avLst/>
          </a:prstGeom>
        </p:spPr>
      </p:pic>
      <p:pic>
        <p:nvPicPr>
          <p:cNvPr id="28" name="Picture 27">
            <a:extLst>
              <a:ext uri="{FF2B5EF4-FFF2-40B4-BE49-F238E27FC236}">
                <a16:creationId xmlns:a16="http://schemas.microsoft.com/office/drawing/2014/main" id="{7B254355-8416-4F18-9065-882B86F14B9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60239" y="2357375"/>
            <a:ext cx="767534" cy="339405"/>
          </a:xfrm>
          <a:prstGeom prst="rect">
            <a:avLst/>
          </a:prstGeom>
        </p:spPr>
      </p:pic>
      <p:pic>
        <p:nvPicPr>
          <p:cNvPr id="30" name="Picture 29">
            <a:extLst>
              <a:ext uri="{FF2B5EF4-FFF2-40B4-BE49-F238E27FC236}">
                <a16:creationId xmlns:a16="http://schemas.microsoft.com/office/drawing/2014/main" id="{CD2FD84E-DA32-4CD1-8FB7-DC1662310F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81768" y="5191259"/>
            <a:ext cx="767534" cy="339405"/>
          </a:xfrm>
          <a:prstGeom prst="rect">
            <a:avLst/>
          </a:prstGeom>
        </p:spPr>
      </p:pic>
      <p:pic>
        <p:nvPicPr>
          <p:cNvPr id="32" name="Picture 31">
            <a:extLst>
              <a:ext uri="{FF2B5EF4-FFF2-40B4-BE49-F238E27FC236}">
                <a16:creationId xmlns:a16="http://schemas.microsoft.com/office/drawing/2014/main" id="{93D345F7-A754-46E8-A506-B9E311BBE32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1501" y="5202736"/>
            <a:ext cx="767534" cy="339405"/>
          </a:xfrm>
          <a:prstGeom prst="rect">
            <a:avLst/>
          </a:prstGeom>
        </p:spPr>
      </p:pic>
      <p:pic>
        <p:nvPicPr>
          <p:cNvPr id="34" name="Picture 33">
            <a:extLst>
              <a:ext uri="{FF2B5EF4-FFF2-40B4-BE49-F238E27FC236}">
                <a16:creationId xmlns:a16="http://schemas.microsoft.com/office/drawing/2014/main" id="{C0570F58-3ADA-419B-8E64-30D40B862DE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70804" y="5192321"/>
            <a:ext cx="767534" cy="339405"/>
          </a:xfrm>
          <a:prstGeom prst="rect">
            <a:avLst/>
          </a:prstGeom>
        </p:spPr>
      </p:pic>
      <p:sp>
        <p:nvSpPr>
          <p:cNvPr id="3" name="Slide Number Placeholder 2">
            <a:extLst>
              <a:ext uri="{FF2B5EF4-FFF2-40B4-BE49-F238E27FC236}">
                <a16:creationId xmlns:a16="http://schemas.microsoft.com/office/drawing/2014/main" id="{A2A8C60D-41D3-4EC2-A851-BE80EA6063C7}"/>
              </a:ext>
            </a:extLst>
          </p:cNvPr>
          <p:cNvSpPr>
            <a:spLocks noGrp="1"/>
          </p:cNvSpPr>
          <p:nvPr>
            <p:ph type="sldNum" sz="quarter" idx="12"/>
          </p:nvPr>
        </p:nvSpPr>
        <p:spPr/>
        <p:txBody>
          <a:bodyPr/>
          <a:lstStyle/>
          <a:p>
            <a:fld id="{C6C19187-0210-4CC7-AE51-7FFB2AB55339}" type="slidenum">
              <a:rPr lang="en-US" smtClean="0"/>
              <a:t>7</a:t>
            </a:fld>
            <a:endParaRPr lang="en-US"/>
          </a:p>
        </p:txBody>
      </p:sp>
    </p:spTree>
    <p:extLst>
      <p:ext uri="{BB962C8B-B14F-4D97-AF65-F5344CB8AC3E}">
        <p14:creationId xmlns:p14="http://schemas.microsoft.com/office/powerpoint/2010/main" val="356884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595D-D3CB-4EE3-8A16-0F9A98C6736B}"/>
              </a:ext>
            </a:extLst>
          </p:cNvPr>
          <p:cNvSpPr>
            <a:spLocks noGrp="1"/>
          </p:cNvSpPr>
          <p:nvPr>
            <p:ph type="title"/>
          </p:nvPr>
        </p:nvSpPr>
        <p:spPr>
          <a:xfrm>
            <a:off x="833310" y="140352"/>
            <a:ext cx="10515600" cy="915035"/>
          </a:xfrm>
        </p:spPr>
        <p:txBody>
          <a:bodyPr>
            <a:normAutofit/>
          </a:bodyPr>
          <a:lstStyle/>
          <a:p>
            <a:r>
              <a:rPr lang="en-US">
                <a:latin typeface="Arial Black"/>
              </a:rPr>
              <a:t>New Faculty – S&amp;T and UMSL</a:t>
            </a:r>
          </a:p>
        </p:txBody>
      </p:sp>
      <p:pic>
        <p:nvPicPr>
          <p:cNvPr id="20" name="Picture 4" descr="Karen Head | Poetry Foundation">
            <a:extLst>
              <a:ext uri="{FF2B5EF4-FFF2-40B4-BE49-F238E27FC236}">
                <a16:creationId xmlns:a16="http://schemas.microsoft.com/office/drawing/2014/main" id="{216D4FCB-FEFD-4D06-814D-2DC69979DB2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7075" y="1286603"/>
            <a:ext cx="13716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283A7857-8985-4F81-818B-87311943F06A}"/>
              </a:ext>
            </a:extLst>
          </p:cNvPr>
          <p:cNvSpPr txBox="1"/>
          <p:nvPr/>
        </p:nvSpPr>
        <p:spPr>
          <a:xfrm>
            <a:off x="0" y="2658203"/>
            <a:ext cx="2906054" cy="1077218"/>
          </a:xfrm>
          <a:prstGeom prst="rect">
            <a:avLst/>
          </a:prstGeom>
          <a:noFill/>
        </p:spPr>
        <p:txBody>
          <a:bodyPr wrap="square">
            <a:spAutoFit/>
          </a:bodyPr>
          <a:lstStyle/>
          <a:p>
            <a:pPr algn="ctr"/>
            <a:r>
              <a:rPr lang="en-US" b="1" i="0" u="none" strike="noStrike">
                <a:solidFill>
                  <a:srgbClr val="000000"/>
                </a:solidFill>
                <a:effectLst/>
                <a:latin typeface="Calibri" panose="020F0502020204030204" pitchFamily="34" charset="0"/>
              </a:rPr>
              <a:t>Karen Head, </a:t>
            </a:r>
            <a:r>
              <a:rPr lang="en-US" b="0" i="1" u="none" strike="noStrike">
                <a:solidFill>
                  <a:srgbClr val="000000"/>
                </a:solidFill>
                <a:effectLst/>
                <a:latin typeface="Calibri" panose="020F0502020204030204" pitchFamily="34" charset="0"/>
              </a:rPr>
              <a:t>Prof.</a:t>
            </a:r>
            <a:r>
              <a:rPr lang="en-US" sz="1600"/>
              <a:t> </a:t>
            </a:r>
          </a:p>
          <a:p>
            <a:pPr algn="ctr"/>
            <a:r>
              <a:rPr lang="en-US" sz="1600" i="1">
                <a:solidFill>
                  <a:srgbClr val="000000"/>
                </a:solidFill>
                <a:latin typeface="Calibri" panose="020F0502020204030204" pitchFamily="34" charset="0"/>
              </a:rPr>
              <a:t>English and Arts</a:t>
            </a:r>
          </a:p>
          <a:p>
            <a:pPr algn="ctr"/>
            <a:r>
              <a:rPr lang="en-US" sz="1600">
                <a:solidFill>
                  <a:srgbClr val="000000"/>
                </a:solidFill>
                <a:latin typeface="Calibri" panose="020F0502020204030204" pitchFamily="34" charset="0"/>
              </a:rPr>
              <a:t>University of Nebraska </a:t>
            </a:r>
          </a:p>
          <a:p>
            <a:pPr algn="ctr"/>
            <a:r>
              <a:rPr lang="en-US" sz="1400" i="1">
                <a:solidFill>
                  <a:srgbClr val="000000"/>
                </a:solidFill>
                <a:latin typeface="Calibri" panose="020F0502020204030204" pitchFamily="34" charset="0"/>
              </a:rPr>
              <a:t>(Georgia Institute of Technology)</a:t>
            </a:r>
            <a:endParaRPr lang="en-US" sz="1400" i="1"/>
          </a:p>
        </p:txBody>
      </p:sp>
      <p:pic>
        <p:nvPicPr>
          <p:cNvPr id="24" name="Picture 2" descr="Dawei Wang Headshot">
            <a:extLst>
              <a:ext uri="{FF2B5EF4-FFF2-40B4-BE49-F238E27FC236}">
                <a16:creationId xmlns:a16="http://schemas.microsoft.com/office/drawing/2014/main" id="{C6F5074B-DC8F-4ADA-AF8C-C9AF0C4E60D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795665" y="1286603"/>
            <a:ext cx="13716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60BC9BFB-0925-4D72-B218-96987DE885EA}"/>
              </a:ext>
            </a:extLst>
          </p:cNvPr>
          <p:cNvSpPr txBox="1"/>
          <p:nvPr/>
        </p:nvSpPr>
        <p:spPr>
          <a:xfrm>
            <a:off x="9029290" y="2625443"/>
            <a:ext cx="2890142" cy="954107"/>
          </a:xfrm>
          <a:prstGeom prst="rect">
            <a:avLst/>
          </a:prstGeom>
          <a:noFill/>
        </p:spPr>
        <p:txBody>
          <a:bodyPr wrap="square">
            <a:spAutoFit/>
          </a:bodyPr>
          <a:lstStyle/>
          <a:p>
            <a:pPr algn="ctr"/>
            <a:r>
              <a:rPr lang="en-US" sz="1600" b="1" i="0" u="none" strike="noStrike">
                <a:solidFill>
                  <a:srgbClr val="000000"/>
                </a:solidFill>
                <a:effectLst/>
                <a:latin typeface="Calibri" panose="020F0502020204030204" pitchFamily="34" charset="0"/>
              </a:rPr>
              <a:t>Dawei Wang, </a:t>
            </a:r>
            <a:r>
              <a:rPr lang="en-US" sz="1600" b="0" i="1" u="none" strike="noStrike">
                <a:solidFill>
                  <a:srgbClr val="000000"/>
                </a:solidFill>
                <a:effectLst/>
                <a:latin typeface="Calibri" panose="020F0502020204030204" pitchFamily="34" charset="0"/>
              </a:rPr>
              <a:t>Asst. Prof.</a:t>
            </a:r>
            <a:r>
              <a:rPr lang="en-US" sz="1600" i="1"/>
              <a:t> </a:t>
            </a:r>
            <a:endParaRPr lang="en-US" sz="1400" i="1"/>
          </a:p>
          <a:p>
            <a:pPr algn="ctr"/>
            <a:r>
              <a:rPr lang="en-US" sz="1400" i="1">
                <a:solidFill>
                  <a:srgbClr val="000000"/>
                </a:solidFill>
                <a:latin typeface="Calibri" panose="020F0502020204030204" pitchFamily="34" charset="0"/>
              </a:rPr>
              <a:t>Business and Information Technology</a:t>
            </a:r>
          </a:p>
          <a:p>
            <a:pPr algn="ctr"/>
            <a:r>
              <a:rPr lang="en-US" sz="1400">
                <a:solidFill>
                  <a:srgbClr val="000000"/>
                </a:solidFill>
                <a:latin typeface="Calibri" panose="020F0502020204030204" pitchFamily="34" charset="0"/>
              </a:rPr>
              <a:t>University of Oklahoma</a:t>
            </a:r>
          </a:p>
          <a:p>
            <a:pPr algn="ctr"/>
            <a:r>
              <a:rPr lang="en-US" sz="1200" i="1">
                <a:solidFill>
                  <a:srgbClr val="000000"/>
                </a:solidFill>
                <a:latin typeface="Calibri" panose="020F0502020204030204" pitchFamily="34" charset="0"/>
              </a:rPr>
              <a:t>(University of Michigan-Dearborn)</a:t>
            </a:r>
            <a:endParaRPr lang="en-US" sz="1200" i="1"/>
          </a:p>
        </p:txBody>
      </p:sp>
      <p:pic>
        <p:nvPicPr>
          <p:cNvPr id="28" name="Picture 27">
            <a:extLst>
              <a:ext uri="{FF2B5EF4-FFF2-40B4-BE49-F238E27FC236}">
                <a16:creationId xmlns:a16="http://schemas.microsoft.com/office/drawing/2014/main" id="{7162F771-C106-414E-83EF-148ECC2C9D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8267" y="2211781"/>
            <a:ext cx="415723" cy="337753"/>
          </a:xfrm>
          <a:prstGeom prst="rect">
            <a:avLst/>
          </a:prstGeom>
        </p:spPr>
      </p:pic>
      <p:pic>
        <p:nvPicPr>
          <p:cNvPr id="30" name="Picture 29">
            <a:extLst>
              <a:ext uri="{FF2B5EF4-FFF2-40B4-BE49-F238E27FC236}">
                <a16:creationId xmlns:a16="http://schemas.microsoft.com/office/drawing/2014/main" id="{5E0FD5BD-6CB6-4B30-9783-D13A41876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67265" y="2301326"/>
            <a:ext cx="415723" cy="337753"/>
          </a:xfrm>
          <a:prstGeom prst="rect">
            <a:avLst/>
          </a:prstGeom>
        </p:spPr>
      </p:pic>
      <p:pic>
        <p:nvPicPr>
          <p:cNvPr id="2050" name="Picture 3">
            <a:extLst>
              <a:ext uri="{FF2B5EF4-FFF2-40B4-BE49-F238E27FC236}">
                <a16:creationId xmlns:a16="http://schemas.microsoft.com/office/drawing/2014/main" id="{9E7DBC1C-5FE9-4BD7-B937-19B13AF0CD3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779040" y="1286603"/>
            <a:ext cx="13716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99E6B070-635E-49A3-991F-B4701946DA7B}"/>
              </a:ext>
            </a:extLst>
          </p:cNvPr>
          <p:cNvSpPr txBox="1"/>
          <p:nvPr/>
        </p:nvSpPr>
        <p:spPr>
          <a:xfrm>
            <a:off x="5799275" y="2625443"/>
            <a:ext cx="3331130" cy="1046440"/>
          </a:xfrm>
          <a:prstGeom prst="rect">
            <a:avLst/>
          </a:prstGeom>
          <a:noFill/>
        </p:spPr>
        <p:txBody>
          <a:bodyPr wrap="square">
            <a:spAutoFit/>
          </a:bodyPr>
          <a:lstStyle/>
          <a:p>
            <a:pPr algn="ctr"/>
            <a:r>
              <a:rPr lang="en-US" sz="1600" b="1" i="0" u="none" strike="noStrike">
                <a:solidFill>
                  <a:srgbClr val="000000"/>
                </a:solidFill>
                <a:effectLst/>
                <a:latin typeface="Calibri" panose="020F0502020204030204" pitchFamily="34" charset="0"/>
              </a:rPr>
              <a:t>Colin Potts, </a:t>
            </a:r>
            <a:r>
              <a:rPr lang="en-US" sz="1600" b="0" i="1" u="none" strike="noStrike">
                <a:solidFill>
                  <a:srgbClr val="000000"/>
                </a:solidFill>
                <a:effectLst/>
                <a:latin typeface="Calibri" panose="020F0502020204030204" pitchFamily="34" charset="0"/>
              </a:rPr>
              <a:t>Provost and Prof.</a:t>
            </a:r>
          </a:p>
          <a:p>
            <a:pPr algn="ctr"/>
            <a:r>
              <a:rPr lang="en-US" sz="1600" b="0" i="1" u="none" strike="noStrike">
                <a:solidFill>
                  <a:srgbClr val="000000"/>
                </a:solidFill>
                <a:effectLst/>
                <a:latin typeface="Calibri" panose="020F0502020204030204" pitchFamily="34" charset="0"/>
              </a:rPr>
              <a:t>Com</a:t>
            </a:r>
            <a:r>
              <a:rPr lang="en-US" sz="1600" i="1">
                <a:solidFill>
                  <a:srgbClr val="000000"/>
                </a:solidFill>
                <a:latin typeface="Calibri" panose="020F0502020204030204" pitchFamily="34" charset="0"/>
              </a:rPr>
              <a:t>puter Science</a:t>
            </a:r>
          </a:p>
          <a:p>
            <a:pPr algn="ctr"/>
            <a:r>
              <a:rPr lang="en-US" sz="1600" b="0" u="none" strike="noStrike">
                <a:solidFill>
                  <a:srgbClr val="000000"/>
                </a:solidFill>
                <a:effectLst/>
                <a:latin typeface="Calibri" panose="020F0502020204030204" pitchFamily="34" charset="0"/>
              </a:rPr>
              <a:t>Sheffield University </a:t>
            </a:r>
            <a:endParaRPr lang="en-US" sz="1600">
              <a:solidFill>
                <a:srgbClr val="000000"/>
              </a:solidFill>
              <a:latin typeface="Calibri" panose="020F0502020204030204" pitchFamily="34" charset="0"/>
            </a:endParaRPr>
          </a:p>
          <a:p>
            <a:pPr algn="ctr"/>
            <a:r>
              <a:rPr lang="en-US" sz="1400" b="0" i="1" u="none" strike="noStrike">
                <a:solidFill>
                  <a:srgbClr val="000000"/>
                </a:solidFill>
                <a:effectLst/>
                <a:latin typeface="Calibri" panose="020F0502020204030204" pitchFamily="34" charset="0"/>
              </a:rPr>
              <a:t>(Georgia Institute of Tech</a:t>
            </a:r>
            <a:r>
              <a:rPr lang="en-US" sz="1400" i="1">
                <a:solidFill>
                  <a:srgbClr val="000000"/>
                </a:solidFill>
                <a:latin typeface="Calibri" panose="020F0502020204030204" pitchFamily="34" charset="0"/>
              </a:rPr>
              <a:t>nology)</a:t>
            </a:r>
            <a:endParaRPr lang="en-US" sz="1400" i="1"/>
          </a:p>
        </p:txBody>
      </p:sp>
      <p:pic>
        <p:nvPicPr>
          <p:cNvPr id="34" name="Picture 33">
            <a:extLst>
              <a:ext uri="{FF2B5EF4-FFF2-40B4-BE49-F238E27FC236}">
                <a16:creationId xmlns:a16="http://schemas.microsoft.com/office/drawing/2014/main" id="{EE62F740-8362-425D-AD2A-D381834B6F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1590" y="2301327"/>
            <a:ext cx="415723" cy="337753"/>
          </a:xfrm>
          <a:prstGeom prst="rect">
            <a:avLst/>
          </a:prstGeom>
        </p:spPr>
      </p:pic>
      <p:pic>
        <p:nvPicPr>
          <p:cNvPr id="1026" name="Picture 2" descr="Photo Description">
            <a:extLst>
              <a:ext uri="{FF2B5EF4-FFF2-40B4-BE49-F238E27FC236}">
                <a16:creationId xmlns:a16="http://schemas.microsoft.com/office/drawing/2014/main" id="{F6DC0E0A-10BF-4A8B-ADFA-939C301F5C8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688306" y="1286603"/>
            <a:ext cx="13716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38531A0-305D-4C73-9E55-916C2F4AC736}"/>
              </a:ext>
            </a:extLst>
          </p:cNvPr>
          <p:cNvSpPr txBox="1"/>
          <p:nvPr/>
        </p:nvSpPr>
        <p:spPr>
          <a:xfrm>
            <a:off x="2993880" y="2639079"/>
            <a:ext cx="2760452" cy="1077218"/>
          </a:xfrm>
          <a:prstGeom prst="rect">
            <a:avLst/>
          </a:prstGeom>
          <a:noFill/>
        </p:spPr>
        <p:txBody>
          <a:bodyPr wrap="square">
            <a:spAutoFit/>
          </a:bodyPr>
          <a:lstStyle/>
          <a:p>
            <a:pPr algn="ctr"/>
            <a:r>
              <a:rPr lang="en-US" b="1" i="0" u="none" strike="noStrike" err="1">
                <a:solidFill>
                  <a:srgbClr val="000000"/>
                </a:solidFill>
                <a:effectLst/>
                <a:latin typeface="Calibri" panose="020F0502020204030204" pitchFamily="34" charset="0"/>
              </a:rPr>
              <a:t>Hyunsoo</a:t>
            </a:r>
            <a:r>
              <a:rPr lang="en-US" b="1" i="0" u="none" strike="noStrike">
                <a:solidFill>
                  <a:srgbClr val="000000"/>
                </a:solidFill>
                <a:effectLst/>
                <a:latin typeface="Calibri" panose="020F0502020204030204" pitchFamily="34" charset="0"/>
              </a:rPr>
              <a:t> Kim, </a:t>
            </a:r>
            <a:r>
              <a:rPr lang="en-US" i="1" u="none" strike="noStrike" err="1">
                <a:solidFill>
                  <a:srgbClr val="000000"/>
                </a:solidFill>
                <a:effectLst/>
                <a:latin typeface="Calibri" panose="020F0502020204030204" pitchFamily="34" charset="0"/>
              </a:rPr>
              <a:t>Asst.</a:t>
            </a:r>
            <a:r>
              <a:rPr lang="en-US" b="0" i="1" u="none" strike="noStrike" err="1">
                <a:solidFill>
                  <a:srgbClr val="000000"/>
                </a:solidFill>
                <a:effectLst/>
                <a:latin typeface="Calibri" panose="020F0502020204030204" pitchFamily="34" charset="0"/>
              </a:rPr>
              <a:t>Prof</a:t>
            </a:r>
            <a:r>
              <a:rPr lang="en-US" b="0" i="1" u="none" strike="noStrike">
                <a:solidFill>
                  <a:srgbClr val="000000"/>
                </a:solidFill>
                <a:effectLst/>
                <a:latin typeface="Calibri" panose="020F0502020204030204" pitchFamily="34" charset="0"/>
              </a:rPr>
              <a:t>.</a:t>
            </a:r>
            <a:r>
              <a:rPr lang="en-US" sz="1600"/>
              <a:t> </a:t>
            </a:r>
          </a:p>
          <a:p>
            <a:pPr algn="ctr"/>
            <a:r>
              <a:rPr lang="en-US" sz="1600" i="1">
                <a:solidFill>
                  <a:srgbClr val="000000"/>
                </a:solidFill>
                <a:latin typeface="Calibri" panose="020F0502020204030204" pitchFamily="34" charset="0"/>
              </a:rPr>
              <a:t>Physics</a:t>
            </a:r>
          </a:p>
          <a:p>
            <a:pPr algn="ctr"/>
            <a:r>
              <a:rPr lang="en-US" sz="1600">
                <a:solidFill>
                  <a:srgbClr val="000000"/>
                </a:solidFill>
                <a:latin typeface="Calibri" panose="020F0502020204030204" pitchFamily="34" charset="0"/>
              </a:rPr>
              <a:t>Iowa State University</a:t>
            </a:r>
          </a:p>
          <a:p>
            <a:pPr algn="ctr"/>
            <a:r>
              <a:rPr lang="en-US" sz="1400" i="1">
                <a:solidFill>
                  <a:srgbClr val="000000"/>
                </a:solidFill>
                <a:latin typeface="Calibri" panose="020F0502020204030204" pitchFamily="34" charset="0"/>
              </a:rPr>
              <a:t>(Texas Tech University)</a:t>
            </a:r>
            <a:endParaRPr lang="en-US" sz="1400" i="1"/>
          </a:p>
        </p:txBody>
      </p:sp>
      <p:pic>
        <p:nvPicPr>
          <p:cNvPr id="14" name="Picture 13">
            <a:extLst>
              <a:ext uri="{FF2B5EF4-FFF2-40B4-BE49-F238E27FC236}">
                <a16:creationId xmlns:a16="http://schemas.microsoft.com/office/drawing/2014/main" id="{EDEDF539-A532-44F1-8FE2-9A5302339D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4603" y="2301328"/>
            <a:ext cx="415723" cy="337753"/>
          </a:xfrm>
          <a:prstGeom prst="rect">
            <a:avLst/>
          </a:prstGeom>
        </p:spPr>
      </p:pic>
      <p:sp>
        <p:nvSpPr>
          <p:cNvPr id="3" name="Slide Number Placeholder 2">
            <a:extLst>
              <a:ext uri="{FF2B5EF4-FFF2-40B4-BE49-F238E27FC236}">
                <a16:creationId xmlns:a16="http://schemas.microsoft.com/office/drawing/2014/main" id="{6D6E9A5D-1CC7-4AC1-B488-B1C7CE657857}"/>
              </a:ext>
            </a:extLst>
          </p:cNvPr>
          <p:cNvSpPr>
            <a:spLocks noGrp="1"/>
          </p:cNvSpPr>
          <p:nvPr>
            <p:ph type="sldNum" sz="quarter" idx="12"/>
          </p:nvPr>
        </p:nvSpPr>
        <p:spPr/>
        <p:txBody>
          <a:bodyPr/>
          <a:lstStyle/>
          <a:p>
            <a:fld id="{C6C19187-0210-4CC7-AE51-7FFB2AB55339}" type="slidenum">
              <a:rPr lang="en-US" dirty="0" smtClean="0"/>
              <a:t>8</a:t>
            </a:fld>
            <a:endParaRPr lang="en-US"/>
          </a:p>
        </p:txBody>
      </p:sp>
      <p:pic>
        <p:nvPicPr>
          <p:cNvPr id="17" name="image1.png">
            <a:extLst>
              <a:ext uri="{FF2B5EF4-FFF2-40B4-BE49-F238E27FC236}">
                <a16:creationId xmlns:a16="http://schemas.microsoft.com/office/drawing/2014/main" id="{0D8AC1A2-3AC7-4449-8971-E82C1B297E04}"/>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1850904" y="3979787"/>
            <a:ext cx="1371600" cy="1371600"/>
          </a:xfrm>
          <a:prstGeom prst="ellipse">
            <a:avLst/>
          </a:prstGeom>
          <a:ln/>
        </p:spPr>
      </p:pic>
      <p:sp>
        <p:nvSpPr>
          <p:cNvPr id="18" name="TextBox 17">
            <a:extLst>
              <a:ext uri="{FF2B5EF4-FFF2-40B4-BE49-F238E27FC236}">
                <a16:creationId xmlns:a16="http://schemas.microsoft.com/office/drawing/2014/main" id="{7EBF9BC2-5FF6-4908-9120-CA8DF1F63D8E}"/>
              </a:ext>
            </a:extLst>
          </p:cNvPr>
          <p:cNvSpPr txBox="1"/>
          <p:nvPr/>
        </p:nvSpPr>
        <p:spPr>
          <a:xfrm>
            <a:off x="894777" y="5338238"/>
            <a:ext cx="3283853" cy="1292662"/>
          </a:xfrm>
          <a:prstGeom prst="rect">
            <a:avLst/>
          </a:prstGeom>
          <a:noFill/>
        </p:spPr>
        <p:txBody>
          <a:bodyPr wrap="square">
            <a:spAutoFit/>
          </a:bodyPr>
          <a:lstStyle/>
          <a:p>
            <a:pPr algn="ctr"/>
            <a:r>
              <a:rPr lang="en-US" sz="1600" b="1" i="0" u="none" strike="noStrike">
                <a:solidFill>
                  <a:srgbClr val="000000"/>
                </a:solidFill>
                <a:effectLst/>
                <a:latin typeface="Calibri" panose="020F0502020204030204" pitchFamily="34" charset="0"/>
              </a:rPr>
              <a:t>Steven Berberich,</a:t>
            </a:r>
            <a:endParaRPr lang="en-US" sz="1600" b="1">
              <a:solidFill>
                <a:srgbClr val="000000"/>
              </a:solidFill>
              <a:latin typeface="Calibri" panose="020F0502020204030204" pitchFamily="34" charset="0"/>
            </a:endParaRPr>
          </a:p>
          <a:p>
            <a:pPr algn="ctr"/>
            <a:r>
              <a:rPr lang="en-US" sz="1600" i="1" u="none" strike="noStrike">
                <a:solidFill>
                  <a:srgbClr val="000000"/>
                </a:solidFill>
                <a:effectLst/>
                <a:latin typeface="Calibri" panose="020F0502020204030204" pitchFamily="34" charset="0"/>
              </a:rPr>
              <a:t>Interim Provost </a:t>
            </a:r>
          </a:p>
          <a:p>
            <a:pPr algn="ctr"/>
            <a:r>
              <a:rPr lang="en-US" sz="1600" i="1" u="none" strike="noStrike">
                <a:solidFill>
                  <a:srgbClr val="000000"/>
                </a:solidFill>
                <a:effectLst/>
                <a:latin typeface="Calibri" panose="020F0502020204030204" pitchFamily="34" charset="0"/>
              </a:rPr>
              <a:t>Biomedical Sciences</a:t>
            </a:r>
          </a:p>
          <a:p>
            <a:pPr algn="ctr"/>
            <a:r>
              <a:rPr lang="en-US" sz="1600">
                <a:solidFill>
                  <a:srgbClr val="000000"/>
                </a:solidFill>
                <a:latin typeface="Calibri" panose="020F0502020204030204" pitchFamily="34" charset="0"/>
              </a:rPr>
              <a:t>Wright State University</a:t>
            </a:r>
          </a:p>
          <a:p>
            <a:pPr algn="ctr"/>
            <a:r>
              <a:rPr lang="en-US" sz="1400" u="none" strike="noStrike">
                <a:solidFill>
                  <a:srgbClr val="000000"/>
                </a:solidFill>
                <a:effectLst/>
                <a:latin typeface="Calibri" panose="020F0502020204030204" pitchFamily="34" charset="0"/>
              </a:rPr>
              <a:t>(University of Houston </a:t>
            </a:r>
            <a:r>
              <a:rPr lang="en-US" sz="1400">
                <a:solidFill>
                  <a:srgbClr val="000000"/>
                </a:solidFill>
                <a:latin typeface="Calibri" panose="020F0502020204030204" pitchFamily="34" charset="0"/>
              </a:rPr>
              <a:t>– Clear Lake)</a:t>
            </a:r>
            <a:endParaRPr lang="en-US" sz="1400" u="none" strike="noStrike">
              <a:solidFill>
                <a:srgbClr val="000000"/>
              </a:solidFill>
              <a:effectLst/>
              <a:latin typeface="Calibri" panose="020F0502020204030204" pitchFamily="34" charset="0"/>
            </a:endParaRPr>
          </a:p>
        </p:txBody>
      </p:sp>
      <p:pic>
        <p:nvPicPr>
          <p:cNvPr id="19" name="image4.jpg">
            <a:extLst>
              <a:ext uri="{FF2B5EF4-FFF2-40B4-BE49-F238E27FC236}">
                <a16:creationId xmlns:a16="http://schemas.microsoft.com/office/drawing/2014/main" id="{1CBCE69F-EC9E-4EC6-BA6D-8F51ABB9A19A}"/>
              </a:ext>
            </a:extLst>
          </p:cNvPr>
          <p:cNvPicPr/>
          <p:nvPr/>
        </p:nvPicPr>
        <p:blipFill rotWithShape="1">
          <a:blip r:embed="rId9" cstate="screen">
            <a:extLst>
              <a:ext uri="{28A0092B-C50C-407E-A947-70E740481C1C}">
                <a14:useLocalDpi xmlns:a14="http://schemas.microsoft.com/office/drawing/2010/main"/>
              </a:ext>
            </a:extLst>
          </a:blip>
          <a:srcRect/>
          <a:stretch/>
        </p:blipFill>
        <p:spPr>
          <a:xfrm>
            <a:off x="8132000" y="3979787"/>
            <a:ext cx="1371600" cy="1371600"/>
          </a:xfrm>
          <a:prstGeom prst="ellipse">
            <a:avLst/>
          </a:prstGeom>
          <a:ln/>
        </p:spPr>
      </p:pic>
      <p:sp>
        <p:nvSpPr>
          <p:cNvPr id="21" name="TextBox 20">
            <a:extLst>
              <a:ext uri="{FF2B5EF4-FFF2-40B4-BE49-F238E27FC236}">
                <a16:creationId xmlns:a16="http://schemas.microsoft.com/office/drawing/2014/main" id="{1D7F54E5-CDEC-4591-BFA7-42E41816D5F6}"/>
              </a:ext>
            </a:extLst>
          </p:cNvPr>
          <p:cNvSpPr txBox="1"/>
          <p:nvPr/>
        </p:nvSpPr>
        <p:spPr>
          <a:xfrm>
            <a:off x="7220978" y="5383012"/>
            <a:ext cx="3437000" cy="1046440"/>
          </a:xfrm>
          <a:prstGeom prst="rect">
            <a:avLst/>
          </a:prstGeom>
          <a:noFill/>
        </p:spPr>
        <p:txBody>
          <a:bodyPr wrap="square">
            <a:spAutoFit/>
          </a:bodyPr>
          <a:lstStyle/>
          <a:p>
            <a:pPr algn="ctr"/>
            <a:r>
              <a:rPr lang="en-US" sz="1600" b="1" i="0" u="none" strike="noStrike">
                <a:solidFill>
                  <a:srgbClr val="000000"/>
                </a:solidFill>
                <a:effectLst/>
                <a:latin typeface="Calibri" panose="020F0502020204030204" pitchFamily="34" charset="0"/>
              </a:rPr>
              <a:t>Rachel Winograd,</a:t>
            </a:r>
            <a:r>
              <a:rPr lang="en-US" sz="1600" b="1"/>
              <a:t> </a:t>
            </a:r>
            <a:r>
              <a:rPr lang="en-US" sz="1600" b="0" i="1" u="none" strike="noStrike">
                <a:solidFill>
                  <a:srgbClr val="000000"/>
                </a:solidFill>
                <a:effectLst/>
                <a:latin typeface="Calibri" panose="020F0502020204030204" pitchFamily="34" charset="0"/>
              </a:rPr>
              <a:t>Assoc. Prof.</a:t>
            </a:r>
            <a:r>
              <a:rPr lang="en-US" sz="1600" i="1"/>
              <a:t> </a:t>
            </a:r>
          </a:p>
          <a:p>
            <a:pPr algn="ctr"/>
            <a:r>
              <a:rPr lang="en-US" sz="1600" i="1">
                <a:solidFill>
                  <a:srgbClr val="000000"/>
                </a:solidFill>
                <a:latin typeface="Calibri" panose="020F0502020204030204" pitchFamily="34" charset="0"/>
              </a:rPr>
              <a:t>Psychological Sciences</a:t>
            </a:r>
          </a:p>
          <a:p>
            <a:pPr algn="ctr"/>
            <a:r>
              <a:rPr lang="en-US" sz="1600">
                <a:solidFill>
                  <a:srgbClr val="000000"/>
                </a:solidFill>
                <a:latin typeface="Calibri" panose="020F0502020204030204" pitchFamily="34" charset="0"/>
              </a:rPr>
              <a:t>MU</a:t>
            </a:r>
          </a:p>
          <a:p>
            <a:pPr algn="ctr"/>
            <a:r>
              <a:rPr lang="en-US" sz="1400">
                <a:solidFill>
                  <a:srgbClr val="000000"/>
                </a:solidFill>
                <a:latin typeface="Calibri" panose="020F0502020204030204" pitchFamily="34" charset="0"/>
              </a:rPr>
              <a:t>(</a:t>
            </a:r>
            <a:r>
              <a:rPr lang="en-US" sz="1400" i="1">
                <a:solidFill>
                  <a:srgbClr val="000000"/>
                </a:solidFill>
                <a:latin typeface="Calibri" panose="020F0502020204030204" pitchFamily="34" charset="0"/>
              </a:rPr>
              <a:t>MIMH)</a:t>
            </a:r>
            <a:endParaRPr lang="en-US" sz="1400"/>
          </a:p>
        </p:txBody>
      </p:sp>
      <p:pic>
        <p:nvPicPr>
          <p:cNvPr id="23" name="image6.jpg">
            <a:extLst>
              <a:ext uri="{FF2B5EF4-FFF2-40B4-BE49-F238E27FC236}">
                <a16:creationId xmlns:a16="http://schemas.microsoft.com/office/drawing/2014/main" id="{5665F2F6-0993-45FD-8B11-28BF2DCCB770}"/>
              </a:ext>
            </a:extLst>
          </p:cNvPr>
          <p:cNvPicPr/>
          <p:nvPr/>
        </p:nvPicPr>
        <p:blipFill rotWithShape="1">
          <a:blip r:embed="rId10" cstate="screen">
            <a:extLst>
              <a:ext uri="{28A0092B-C50C-407E-A947-70E740481C1C}">
                <a14:useLocalDpi xmlns:a14="http://schemas.microsoft.com/office/drawing/2010/main"/>
              </a:ext>
            </a:extLst>
          </a:blip>
          <a:srcRect l="-7995" r="-7372"/>
          <a:stretch/>
        </p:blipFill>
        <p:spPr>
          <a:xfrm>
            <a:off x="5113885" y="3970353"/>
            <a:ext cx="1371600" cy="1371600"/>
          </a:xfrm>
          <a:prstGeom prst="ellipse">
            <a:avLst/>
          </a:prstGeom>
          <a:ln/>
        </p:spPr>
      </p:pic>
      <p:sp>
        <p:nvSpPr>
          <p:cNvPr id="25" name="TextBox 24">
            <a:extLst>
              <a:ext uri="{FF2B5EF4-FFF2-40B4-BE49-F238E27FC236}">
                <a16:creationId xmlns:a16="http://schemas.microsoft.com/office/drawing/2014/main" id="{3D839562-247F-4E62-A532-75E74FD1578C}"/>
              </a:ext>
            </a:extLst>
          </p:cNvPr>
          <p:cNvSpPr txBox="1"/>
          <p:nvPr/>
        </p:nvSpPr>
        <p:spPr>
          <a:xfrm>
            <a:off x="4136911" y="5371364"/>
            <a:ext cx="3554623" cy="1323439"/>
          </a:xfrm>
          <a:prstGeom prst="rect">
            <a:avLst/>
          </a:prstGeom>
          <a:noFill/>
        </p:spPr>
        <p:txBody>
          <a:bodyPr wrap="square">
            <a:spAutoFit/>
          </a:bodyPr>
          <a:lstStyle/>
          <a:p>
            <a:pPr algn="ctr"/>
            <a:r>
              <a:rPr lang="en-US" sz="1600" b="1" i="0" u="none" strike="noStrike">
                <a:solidFill>
                  <a:srgbClr val="000000"/>
                </a:solidFill>
                <a:effectLst/>
                <a:latin typeface="Calibri" panose="020F0502020204030204" pitchFamily="34" charset="0"/>
              </a:rPr>
              <a:t>Magen Rooney-Kron, </a:t>
            </a:r>
            <a:r>
              <a:rPr lang="en-US" sz="1600" i="1">
                <a:solidFill>
                  <a:srgbClr val="000000"/>
                </a:solidFill>
                <a:latin typeface="Calibri" panose="020F0502020204030204" pitchFamily="34" charset="0"/>
              </a:rPr>
              <a:t>Asst. </a:t>
            </a:r>
            <a:r>
              <a:rPr lang="en-US" sz="1600" b="0" i="1" u="none" strike="noStrike">
                <a:solidFill>
                  <a:srgbClr val="000000"/>
                </a:solidFill>
                <a:effectLst/>
                <a:latin typeface="Calibri" panose="020F0502020204030204" pitchFamily="34" charset="0"/>
              </a:rPr>
              <a:t>Prof.</a:t>
            </a:r>
            <a:r>
              <a:rPr lang="en-US" sz="1600" i="1"/>
              <a:t> </a:t>
            </a:r>
          </a:p>
          <a:p>
            <a:pPr algn="ctr"/>
            <a:r>
              <a:rPr lang="en-US" sz="1600" i="1">
                <a:solidFill>
                  <a:srgbClr val="000000"/>
                </a:solidFill>
                <a:latin typeface="Calibri" panose="020F0502020204030204" pitchFamily="34" charset="0"/>
              </a:rPr>
              <a:t>Special Education</a:t>
            </a:r>
          </a:p>
          <a:p>
            <a:pPr algn="ctr"/>
            <a:r>
              <a:rPr lang="en-US" sz="1600">
                <a:solidFill>
                  <a:srgbClr val="000000"/>
                </a:solidFill>
                <a:latin typeface="Calibri" panose="020F0502020204030204" pitchFamily="34" charset="0"/>
              </a:rPr>
              <a:t>University of Illinois at Urbana-Champaign</a:t>
            </a:r>
          </a:p>
          <a:p>
            <a:pPr algn="ctr"/>
            <a:endParaRPr lang="en-US" sz="1600" i="1"/>
          </a:p>
        </p:txBody>
      </p:sp>
      <p:pic>
        <p:nvPicPr>
          <p:cNvPr id="27" name="Picture 26">
            <a:extLst>
              <a:ext uri="{FF2B5EF4-FFF2-40B4-BE49-F238E27FC236}">
                <a16:creationId xmlns:a16="http://schemas.microsoft.com/office/drawing/2014/main" id="{BE7BCF80-A733-4B3A-B13E-BA0850DEF56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67682" y="5056971"/>
            <a:ext cx="581089" cy="274194"/>
          </a:xfrm>
          <a:prstGeom prst="rect">
            <a:avLst/>
          </a:prstGeom>
        </p:spPr>
      </p:pic>
      <p:pic>
        <p:nvPicPr>
          <p:cNvPr id="29" name="Picture 28">
            <a:extLst>
              <a:ext uri="{FF2B5EF4-FFF2-40B4-BE49-F238E27FC236}">
                <a16:creationId xmlns:a16="http://schemas.microsoft.com/office/drawing/2014/main" id="{84242ECD-4E5F-4D18-8E99-153F634E78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47581" y="5048418"/>
            <a:ext cx="581089" cy="274194"/>
          </a:xfrm>
          <a:prstGeom prst="rect">
            <a:avLst/>
          </a:prstGeom>
        </p:spPr>
      </p:pic>
      <p:pic>
        <p:nvPicPr>
          <p:cNvPr id="31" name="Picture 30">
            <a:extLst>
              <a:ext uri="{FF2B5EF4-FFF2-40B4-BE49-F238E27FC236}">
                <a16:creationId xmlns:a16="http://schemas.microsoft.com/office/drawing/2014/main" id="{C727C7FD-E280-41C0-9388-E13F7D67272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20161" y="5047537"/>
            <a:ext cx="581089" cy="274194"/>
          </a:xfrm>
          <a:prstGeom prst="rect">
            <a:avLst/>
          </a:prstGeom>
        </p:spPr>
      </p:pic>
    </p:spTree>
    <p:extLst>
      <p:ext uri="{BB962C8B-B14F-4D97-AF65-F5344CB8AC3E}">
        <p14:creationId xmlns:p14="http://schemas.microsoft.com/office/powerpoint/2010/main" val="147466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EAFE-69F2-4120-839C-B7DD0FC92E4F}"/>
              </a:ext>
            </a:extLst>
          </p:cNvPr>
          <p:cNvSpPr>
            <a:spLocks noGrp="1"/>
          </p:cNvSpPr>
          <p:nvPr>
            <p:ph type="title"/>
          </p:nvPr>
        </p:nvSpPr>
        <p:spPr>
          <a:xfrm>
            <a:off x="838199" y="187357"/>
            <a:ext cx="10700657" cy="949325"/>
          </a:xfrm>
        </p:spPr>
        <p:txBody>
          <a:bodyPr>
            <a:normAutofit fontScale="90000"/>
          </a:bodyPr>
          <a:lstStyle/>
          <a:p>
            <a:r>
              <a:rPr lang="en-US">
                <a:latin typeface="Arial Black"/>
              </a:rPr>
              <a:t>Missouri S&amp;T Faculty to be Knighted</a:t>
            </a:r>
            <a:endParaRPr lang="en-US"/>
          </a:p>
        </p:txBody>
      </p:sp>
      <p:sp>
        <p:nvSpPr>
          <p:cNvPr id="3" name="Content Placeholder 2">
            <a:extLst>
              <a:ext uri="{FF2B5EF4-FFF2-40B4-BE49-F238E27FC236}">
                <a16:creationId xmlns:a16="http://schemas.microsoft.com/office/drawing/2014/main" id="{8A737C57-53E4-4770-AC89-18E26F8C97E8}"/>
              </a:ext>
            </a:extLst>
          </p:cNvPr>
          <p:cNvSpPr>
            <a:spLocks noGrp="1"/>
          </p:cNvSpPr>
          <p:nvPr>
            <p:ph idx="1"/>
          </p:nvPr>
        </p:nvSpPr>
        <p:spPr>
          <a:xfrm>
            <a:off x="4597370" y="1314330"/>
            <a:ext cx="4446260" cy="4878539"/>
          </a:xfrm>
        </p:spPr>
        <p:txBody>
          <a:bodyPr vert="horz" lIns="91440" tIns="45720" rIns="91440" bIns="45720" rtlCol="0" anchor="t">
            <a:normAutofit fontScale="85000" lnSpcReduction="10000"/>
          </a:bodyPr>
          <a:lstStyle/>
          <a:p>
            <a:pPr marL="0" indent="0">
              <a:lnSpc>
                <a:spcPct val="120000"/>
              </a:lnSpc>
              <a:buNone/>
            </a:pPr>
            <a:r>
              <a:rPr lang="en-US" sz="3600" b="1">
                <a:ea typeface="+mn-lt"/>
                <a:cs typeface="+mn-lt"/>
              </a:rPr>
              <a:t>Dr. Audra </a:t>
            </a:r>
            <a:r>
              <a:rPr lang="en-US" sz="3600" b="1" err="1">
                <a:ea typeface="+mn-lt"/>
                <a:cs typeface="+mn-lt"/>
              </a:rPr>
              <a:t>Merfeld</a:t>
            </a:r>
            <a:r>
              <a:rPr lang="en-US" sz="3600" b="1">
                <a:ea typeface="+mn-lt"/>
                <a:cs typeface="+mn-lt"/>
              </a:rPr>
              <a:t>-Langston </a:t>
            </a:r>
          </a:p>
          <a:p>
            <a:pPr marL="0" indent="0">
              <a:lnSpc>
                <a:spcPct val="120000"/>
              </a:lnSpc>
              <a:spcBef>
                <a:spcPts val="0"/>
              </a:spcBef>
              <a:buNone/>
            </a:pPr>
            <a:r>
              <a:rPr lang="en-US" sz="2600" i="1">
                <a:ea typeface="+mn-lt"/>
                <a:cs typeface="Calibri Light"/>
              </a:rPr>
              <a:t>Chair of Arts, Languages and Philosophy;</a:t>
            </a:r>
          </a:p>
          <a:p>
            <a:pPr marL="0" indent="0">
              <a:lnSpc>
                <a:spcPct val="120000"/>
              </a:lnSpc>
              <a:spcBef>
                <a:spcPts val="0"/>
              </a:spcBef>
              <a:buNone/>
            </a:pPr>
            <a:r>
              <a:rPr lang="en-US" sz="2600" i="1">
                <a:ea typeface="+mn-lt"/>
                <a:cs typeface="Calibri Light"/>
              </a:rPr>
              <a:t>Associate Professor of French</a:t>
            </a:r>
          </a:p>
          <a:p>
            <a:pPr marL="0" indent="0">
              <a:lnSpc>
                <a:spcPct val="120000"/>
              </a:lnSpc>
              <a:buNone/>
            </a:pPr>
            <a:endParaRPr lang="en-US" sz="1050" b="1">
              <a:latin typeface="Calibri Light" panose="020F0302020204030204" pitchFamily="34" charset="0"/>
              <a:ea typeface="+mn-lt"/>
              <a:cs typeface="Calibri Light" panose="020F0302020204030204" pitchFamily="34" charset="0"/>
            </a:endParaRPr>
          </a:p>
          <a:p>
            <a:pPr>
              <a:lnSpc>
                <a:spcPct val="120000"/>
              </a:lnSpc>
            </a:pPr>
            <a:r>
              <a:rPr lang="en-US" sz="2600">
                <a:latin typeface="Calibri" panose="020F0502020204030204" pitchFamily="34" charset="0"/>
                <a:ea typeface="+mn-lt"/>
                <a:cs typeface="+mn-lt"/>
              </a:rPr>
              <a:t>Received the title Chevalier in the French government's Ordre des </a:t>
            </a:r>
            <a:r>
              <a:rPr lang="en-US" sz="2600" err="1">
                <a:latin typeface="Calibri" panose="020F0502020204030204" pitchFamily="34" charset="0"/>
                <a:ea typeface="+mn-lt"/>
                <a:cs typeface="+mn-lt"/>
              </a:rPr>
              <a:t>Palmes</a:t>
            </a:r>
            <a:r>
              <a:rPr lang="en-US" sz="2600">
                <a:latin typeface="Calibri" panose="020F0502020204030204" pitchFamily="34" charset="0"/>
                <a:ea typeface="+mn-lt"/>
                <a:cs typeface="+mn-lt"/>
              </a:rPr>
              <a:t> </a:t>
            </a:r>
            <a:r>
              <a:rPr lang="en-US" sz="2600" err="1">
                <a:latin typeface="Calibri" panose="020F0502020204030204" pitchFamily="34" charset="0"/>
                <a:ea typeface="+mn-lt"/>
                <a:cs typeface="+mn-lt"/>
              </a:rPr>
              <a:t>Academiques</a:t>
            </a:r>
            <a:r>
              <a:rPr lang="en-US" sz="2600">
                <a:latin typeface="Calibri" panose="020F0502020204030204" pitchFamily="34" charset="0"/>
                <a:ea typeface="+mn-lt"/>
                <a:cs typeface="+mn-lt"/>
              </a:rPr>
              <a:t> in recognition of her outstanding </a:t>
            </a:r>
            <a:r>
              <a:rPr lang="en-US" sz="2600">
                <a:latin typeface="Calibri" panose="020F0502020204030204" pitchFamily="34" charset="0"/>
              </a:rPr>
              <a:t>teaching, scholarship and leadership over the course of her career.</a:t>
            </a:r>
            <a:endParaRPr lang="en-US" sz="2600">
              <a:latin typeface="Calibri" panose="020F0502020204030204" pitchFamily="34" charset="0"/>
              <a:cs typeface="Calibri" panose="020F0502020204030204"/>
            </a:endParaRPr>
          </a:p>
        </p:txBody>
      </p:sp>
      <p:sp>
        <p:nvSpPr>
          <p:cNvPr id="4" name="Slide Number Placeholder 3">
            <a:extLst>
              <a:ext uri="{FF2B5EF4-FFF2-40B4-BE49-F238E27FC236}">
                <a16:creationId xmlns:a16="http://schemas.microsoft.com/office/drawing/2014/main" id="{84410D82-8D45-4C9D-88BC-A452CAFA9AEE}"/>
              </a:ext>
            </a:extLst>
          </p:cNvPr>
          <p:cNvSpPr>
            <a:spLocks noGrp="1"/>
          </p:cNvSpPr>
          <p:nvPr>
            <p:ph type="sldNum" sz="quarter" idx="12"/>
          </p:nvPr>
        </p:nvSpPr>
        <p:spPr/>
        <p:txBody>
          <a:bodyPr/>
          <a:lstStyle/>
          <a:p>
            <a:fld id="{C6C19187-0210-4CC7-AE51-7FFB2AB55339}" type="slidenum">
              <a:rPr lang="en-US" smtClean="0"/>
              <a:t>9</a:t>
            </a:fld>
            <a:endParaRPr lang="en-US"/>
          </a:p>
        </p:txBody>
      </p:sp>
      <p:pic>
        <p:nvPicPr>
          <p:cNvPr id="7" name="Picture 6">
            <a:extLst>
              <a:ext uri="{FF2B5EF4-FFF2-40B4-BE49-F238E27FC236}">
                <a16:creationId xmlns:a16="http://schemas.microsoft.com/office/drawing/2014/main" id="{9698C503-1A31-4B91-9B3E-462531F0A1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352" y="1375622"/>
            <a:ext cx="3507596" cy="4808271"/>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A picture containing indoor, accessory&#10;&#10;Description automatically generated">
            <a:extLst>
              <a:ext uri="{FF2B5EF4-FFF2-40B4-BE49-F238E27FC236}">
                <a16:creationId xmlns:a16="http://schemas.microsoft.com/office/drawing/2014/main" id="{2A98C3CA-BF44-E349-97B8-F03A168C60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053" y="1348826"/>
            <a:ext cx="2106241" cy="480827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4381458"/>
      </p:ext>
    </p:extLst>
  </p:cSld>
  <p:clrMapOvr>
    <a:masterClrMapping/>
  </p:clrMapOvr>
</p:sld>
</file>

<file path=ppt/theme/theme1.xml><?xml version="1.0" encoding="utf-8"?>
<a:theme xmlns:a="http://schemas.openxmlformats.org/drawingml/2006/main" name="Office Theme">
  <a:themeElements>
    <a:clrScheme name="UM Sys">
      <a:dk1>
        <a:srgbClr val="000000"/>
      </a:dk1>
      <a:lt1>
        <a:sysClr val="window" lastClr="FFFFFF"/>
      </a:lt1>
      <a:dk2>
        <a:srgbClr val="1C3044"/>
      </a:dk2>
      <a:lt2>
        <a:srgbClr val="F6CD79"/>
      </a:lt2>
      <a:accent1>
        <a:srgbClr val="0066CC"/>
      </a:accent1>
      <a:accent2>
        <a:srgbClr val="007A33"/>
      </a:accent2>
      <a:accent3>
        <a:srgbClr val="981E32"/>
      </a:accent3>
      <a:accent4>
        <a:srgbClr val="F1B82D"/>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M Sys">
      <a:dk1>
        <a:srgbClr val="000000"/>
      </a:dk1>
      <a:lt1>
        <a:sysClr val="window" lastClr="FFFFFF"/>
      </a:lt1>
      <a:dk2>
        <a:srgbClr val="1C3044"/>
      </a:dk2>
      <a:lt2>
        <a:srgbClr val="F6CD79"/>
      </a:lt2>
      <a:accent1>
        <a:srgbClr val="0066CC"/>
      </a:accent1>
      <a:accent2>
        <a:srgbClr val="007A33"/>
      </a:accent2>
      <a:accent3>
        <a:srgbClr val="981E32"/>
      </a:accent3>
      <a:accent4>
        <a:srgbClr val="F1B82D"/>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26D3402D0FCF47B7E84A1107246E62" ma:contentTypeVersion="1" ma:contentTypeDescription="Create a new document." ma:contentTypeScope="" ma:versionID="4765f3d8044b1d2e85922f9df8df8c13">
  <xsd:schema xmlns:xsd="http://www.w3.org/2001/XMLSchema" xmlns:xs="http://www.w3.org/2001/XMLSchema" xmlns:p="http://schemas.microsoft.com/office/2006/metadata/properties" xmlns:ns2="e529da04-1e3e-4ce1-8caf-d0e959ac5194" targetNamespace="http://schemas.microsoft.com/office/2006/metadata/properties" ma:root="true" ma:fieldsID="c2064deb3acd1542f6d47454fb1025d9" ns2:_="">
    <xsd:import namespace="e529da04-1e3e-4ce1-8caf-d0e959ac519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9da04-1e3e-4ce1-8caf-d0e959ac51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98C668-4170-4291-949F-94A9021D4730}">
  <ds:schemaRefs>
    <ds:schemaRef ds:uri="1569398f-5e8b-4ecd-a02c-f72ec65fda51"/>
    <ds:schemaRef ds:uri="b7ed6854-838a-4ae4-ab1f-9e6f71bed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F32B2F-E5CE-4360-A747-58192AFB7938}">
  <ds:schemaRefs>
    <ds:schemaRef ds:uri="http://schemas.microsoft.com/sharepoint/v3/contenttype/forms"/>
  </ds:schemaRefs>
</ds:datastoreItem>
</file>

<file path=customXml/itemProps3.xml><?xml version="1.0" encoding="utf-8"?>
<ds:datastoreItem xmlns:ds="http://schemas.openxmlformats.org/officeDocument/2006/customXml" ds:itemID="{9AD90E47-A111-45EE-BBE4-7E85B2431767}"/>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16</Notes>
  <HiddenSlides>0</HiddenSlide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Office Theme</vt:lpstr>
      <vt:lpstr>PRESIDENT’S REPORT</vt:lpstr>
      <vt:lpstr>PowerPoint Presentation</vt:lpstr>
      <vt:lpstr>2021 UMKC Presidential Awardees</vt:lpstr>
      <vt:lpstr>New Faculty - MU</vt:lpstr>
      <vt:lpstr>PowerPoint Presentation</vt:lpstr>
      <vt:lpstr>PowerPoint Presentation</vt:lpstr>
      <vt:lpstr>New Faculty - UMKC</vt:lpstr>
      <vt:lpstr>New Faculty – S&amp;T and UMSL</vt:lpstr>
      <vt:lpstr>Missouri S&amp;T Faculty to be Knighted</vt:lpstr>
      <vt:lpstr>PowerPoint Presentation</vt:lpstr>
      <vt:lpstr>PowerPoint Presentation</vt:lpstr>
      <vt:lpstr>PowerPoint Presentation</vt:lpstr>
      <vt:lpstr>Student Success</vt:lpstr>
      <vt:lpstr>PowerPoint Presentation</vt:lpstr>
      <vt:lpstr>PowerPoint Presentation</vt:lpstr>
      <vt:lpstr>PowerPoint Presentation</vt:lpstr>
      <vt:lpstr>PowerPoint Presentation</vt:lpstr>
      <vt:lpstr>MU Major Grants and Awards </vt:lpstr>
      <vt:lpstr>MU Major Grants and Awards </vt:lpstr>
      <vt:lpstr>NextGen Precision Health Update</vt:lpstr>
      <vt:lpstr>Philanthropy (July 1- June 30)</vt:lpstr>
      <vt:lpstr>Guiding Principles Going Forward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University of Missouri System</dc:creator>
  <cp:keywords/>
  <dc:description/>
  <cp:revision>4</cp:revision>
  <cp:lastPrinted>2021-05-26T18:45:50Z</cp:lastPrinted>
  <dcterms:created xsi:type="dcterms:W3CDTF">2017-05-17T14:50:57Z</dcterms:created>
  <dcterms:modified xsi:type="dcterms:W3CDTF">2021-09-02T11:48:45Z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0x0101009326D3402D0FCF47B7E84A1107246E62</vt:lpwstr>
  </property>
</Properties>
</file>